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70" r:id="rId3"/>
    <p:sldId id="258" r:id="rId4"/>
    <p:sldId id="271" r:id="rId5"/>
    <p:sldId id="272" r:id="rId6"/>
    <p:sldId id="259" r:id="rId7"/>
    <p:sldId id="273" r:id="rId8"/>
    <p:sldId id="274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6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16A13-80E9-DC44-B010-B906EBB63E31}" type="datetimeFigureOut">
              <a:rPr lang="en-US" smtClean="0"/>
              <a:t>7/20/16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6B8FA-695F-0745-8AFD-E3FDAE06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8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differences between these?</a:t>
            </a:r>
          </a:p>
          <a:p>
            <a:r>
              <a:rPr lang="en-US" dirty="0" smtClean="0"/>
              <a:t>What was Ancient</a:t>
            </a:r>
            <a:r>
              <a:rPr lang="en-US" baseline="0" dirty="0" smtClean="0"/>
              <a:t> Greece?                 	 Democracy: </a:t>
            </a:r>
            <a:r>
              <a:rPr lang="en-US" baseline="0" dirty="0" err="1" smtClean="0"/>
              <a:t>Gov</a:t>
            </a:r>
            <a:r>
              <a:rPr lang="en-US" baseline="0" dirty="0" smtClean="0"/>
              <a:t> by the people- voting</a:t>
            </a:r>
          </a:p>
          <a:p>
            <a:r>
              <a:rPr lang="en-US" dirty="0" smtClean="0"/>
              <a:t>Rome?					Rep Dem</a:t>
            </a:r>
            <a:r>
              <a:rPr lang="en-US" baseline="0" dirty="0" smtClean="0"/>
              <a:t> = Republic- rule by representatives of the people  (Rome/US)</a:t>
            </a:r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are we?				Monarchy: rule by single leader- Divine Right- life time- inherited</a:t>
            </a:r>
          </a:p>
          <a:p>
            <a:r>
              <a:rPr lang="en-US" baseline="0" dirty="0" smtClean="0"/>
              <a:t>What is England?				Constitutional Monarchy- Parliamentary England</a:t>
            </a:r>
          </a:p>
          <a:p>
            <a:r>
              <a:rPr lang="en-US" baseline="0" dirty="0" smtClean="0"/>
              <a:t>						</a:t>
            </a:r>
          </a:p>
          <a:p>
            <a:r>
              <a:rPr lang="en-US" baseline="0" dirty="0" smtClean="0"/>
              <a:t>All these are forms of autocracy		Aristocracy: rule by the wealthy</a:t>
            </a:r>
          </a:p>
          <a:p>
            <a:r>
              <a:rPr lang="en-US" baseline="0" dirty="0" smtClean="0"/>
              <a:t>						Theocracy: rule by religion- priest as leader- Vatican City, Ancient Egypt,</a:t>
            </a:r>
          </a:p>
          <a:p>
            <a:r>
              <a:rPr lang="en-US" baseline="0" dirty="0" smtClean="0"/>
              <a:t>							Modern Iran</a:t>
            </a:r>
          </a:p>
          <a:p>
            <a:r>
              <a:rPr lang="en-US" baseline="0" dirty="0" smtClean="0"/>
              <a:t>						Oligarchy: rule by a few</a:t>
            </a:r>
          </a:p>
          <a:p>
            <a:r>
              <a:rPr lang="en-US" baseline="0" dirty="0" smtClean="0"/>
              <a:t>						Dictatorship: rule by one, total control of life</a:t>
            </a:r>
          </a:p>
          <a:p>
            <a:r>
              <a:rPr lang="en-US" baseline="0" dirty="0" smtClean="0"/>
              <a:t>						Anarchy: total lack of </a:t>
            </a:r>
            <a:r>
              <a:rPr lang="en-US" baseline="0" dirty="0" err="1" smtClean="0"/>
              <a:t>gov.</a:t>
            </a:r>
            <a:r>
              <a:rPr lang="en-US" baseline="0" dirty="0" smtClean="0"/>
              <a:t>  No rules or leaders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B8FA-695F-0745-8AFD-E3FDAE062D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kind of a democracy are we?</a:t>
            </a:r>
          </a:p>
          <a:p>
            <a:r>
              <a:rPr lang="en-US" dirty="0" smtClean="0"/>
              <a:t>What is another name for that?</a:t>
            </a:r>
          </a:p>
          <a:p>
            <a:r>
              <a:rPr lang="en-US" dirty="0" smtClean="0"/>
              <a:t>How did we get to this? History of democracy.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B8FA-695F-0745-8AFD-E3FDAE062D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07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</a:t>
            </a:r>
            <a:r>
              <a:rPr lang="en-US" baseline="0" dirty="0" smtClean="0"/>
              <a:t> had a key role in changes.  We will see their influence throughout the year, so these should be memorized.</a:t>
            </a:r>
          </a:p>
          <a:p>
            <a:r>
              <a:rPr lang="en-US" dirty="0" smtClean="0"/>
              <a:t>Hobbes</a:t>
            </a:r>
          </a:p>
          <a:p>
            <a:r>
              <a:rPr lang="en-US" dirty="0" smtClean="0"/>
              <a:t>Thinking had started with idea of natural and observable laws in Greece and the sense</a:t>
            </a:r>
            <a:r>
              <a:rPr lang="en-US" baseline="0" dirty="0" smtClean="0"/>
              <a:t> of community and human value in religion.  During the Enlightenment, thinkers extended these ideas greatly.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Locke</a:t>
            </a:r>
          </a:p>
          <a:p>
            <a:r>
              <a:rPr lang="en-US" dirty="0" smtClean="0"/>
              <a:t>Voltaire</a:t>
            </a:r>
          </a:p>
          <a:p>
            <a:r>
              <a:rPr lang="en-US" dirty="0" smtClean="0"/>
              <a:t>Rousseau</a:t>
            </a:r>
          </a:p>
          <a:p>
            <a:r>
              <a:rPr lang="en-US" dirty="0" smtClean="0"/>
              <a:t>Montesquieu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B8FA-695F-0745-8AFD-E3FDAE062D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2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852" indent="-28263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541" indent="-22610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758" indent="-22610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974" indent="-22610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13C9E1-4E3F-0B4E-BB1E-9CD0E2A3F69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689-BCF2-BF44-A3B1-4D8D449C3BD3}" type="datetimeFigureOut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DA06-0CD8-804C-AED8-869F7C7319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689-BCF2-BF44-A3B1-4D8D449C3BD3}" type="datetimeFigureOut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DA06-0CD8-804C-AED8-869F7C731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689-BCF2-BF44-A3B1-4D8D449C3BD3}" type="datetimeFigureOut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DA06-0CD8-804C-AED8-869F7C731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689-BCF2-BF44-A3B1-4D8D449C3BD3}" type="datetimeFigureOut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DA06-0CD8-804C-AED8-869F7C731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689-BCF2-BF44-A3B1-4D8D449C3BD3}" type="datetimeFigureOut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DA06-0CD8-804C-AED8-869F7C7319D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689-BCF2-BF44-A3B1-4D8D449C3BD3}" type="datetimeFigureOut">
              <a:rPr lang="en-US" smtClean="0"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DA06-0CD8-804C-AED8-869F7C731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689-BCF2-BF44-A3B1-4D8D449C3BD3}" type="datetimeFigureOut">
              <a:rPr lang="en-US" smtClean="0"/>
              <a:t>7/20/16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DA06-0CD8-804C-AED8-869F7C7319D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689-BCF2-BF44-A3B1-4D8D449C3BD3}" type="datetimeFigureOut">
              <a:rPr lang="en-US" smtClean="0"/>
              <a:t>7/20/16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DA06-0CD8-804C-AED8-869F7C731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689-BCF2-BF44-A3B1-4D8D449C3BD3}" type="datetimeFigureOut">
              <a:rPr lang="en-US" smtClean="0"/>
              <a:t>7/20/16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DA06-0CD8-804C-AED8-869F7C731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689-BCF2-BF44-A3B1-4D8D449C3BD3}" type="datetimeFigureOut">
              <a:rPr lang="en-US" smtClean="0"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DA06-0CD8-804C-AED8-869F7C7319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0689-BCF2-BF44-A3B1-4D8D449C3BD3}" type="datetimeFigureOut">
              <a:rPr lang="en-US" smtClean="0"/>
              <a:t>7/20/16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DA06-0CD8-804C-AED8-869F7C731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6AB0689-BCF2-BF44-A3B1-4D8D449C3BD3}" type="datetimeFigureOut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5F6DA06-0CD8-804C-AED8-869F7C7319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inrush.com/lesson/play/types-of-governmen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history.com/shows/mankind-the-story-of-all-of-us/videos/mankind-the-story-of-all-of-us-birth-of-democrac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Governments of the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Governments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918530"/>
              </p:ext>
            </p:extLst>
          </p:nvPr>
        </p:nvGraphicFramePr>
        <p:xfrm>
          <a:off x="457198" y="1600198"/>
          <a:ext cx="8475134" cy="455930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384302"/>
                <a:gridCol w="1440743"/>
                <a:gridCol w="1412522"/>
                <a:gridCol w="1620802"/>
                <a:gridCol w="2616765"/>
              </a:tblGrid>
              <a:tr h="1519767">
                <a:tc gridSpan="3">
                  <a:txBody>
                    <a:bodyPr/>
                    <a:lstStyle/>
                    <a:p>
                      <a:r>
                        <a:rPr lang="en-US" sz="2200" dirty="0" smtClean="0"/>
                        <a:t>Direct Democracy</a:t>
                      </a:r>
                      <a:endParaRPr 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Representative</a:t>
                      </a:r>
                      <a:r>
                        <a:rPr lang="en-US" baseline="0" dirty="0" smtClean="0"/>
                        <a:t> Democracy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9767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Monarchy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Constitutional Monarchy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9767">
                <a:tc>
                  <a:txBody>
                    <a:bodyPr/>
                    <a:lstStyle/>
                    <a:p>
                      <a:r>
                        <a:rPr lang="en-US" dirty="0" smtClean="0"/>
                        <a:t>Aristocracy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Theocracy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Oligarchy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Dictatorship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Anarchy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54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Decision Making</a:t>
            </a:r>
            <a:br>
              <a:rPr lang="en-US" dirty="0" smtClean="0"/>
            </a:br>
            <a:r>
              <a:rPr lang="en-US" dirty="0" smtClean="0"/>
              <a:t>Autocratic or Democratic?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9298"/>
            <a:ext cx="8229600" cy="4377702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   Teacher decides there will be a test on Friday</a:t>
            </a:r>
          </a:p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  Group of friends decide on what movie to see by vote</a:t>
            </a:r>
          </a:p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  Fast food manager gives workers a dollar raise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  Parents listen to daughter complain about curfew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decide to let her stay out an hour later.</a:t>
            </a:r>
          </a:p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  Parents allow all the kids to vote on where to vacation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  Major, elected by citizens, decides to guild a new city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hall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  Citizens vote in favor of a city tax to fund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4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Practice: forms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825" y="3510590"/>
            <a:ext cx="7698974" cy="2966410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http://www.brainrush.com/lesson/play/types-of-</a:t>
            </a:r>
            <a:r>
              <a:rPr lang="en-US" u="sng" dirty="0" smtClean="0">
                <a:hlinkClick r:id="rId2"/>
              </a:rPr>
              <a:t>government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7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value in the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   Democracy</a:t>
            </a:r>
          </a:p>
          <a:p>
            <a:pPr>
              <a:buFont typeface="Wingdings" charset="2"/>
              <a:buChar char="q"/>
            </a:pP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 smtClean="0"/>
              <a:t>   natural rights</a:t>
            </a:r>
          </a:p>
          <a:p>
            <a:pPr>
              <a:buFont typeface="Wingdings" charset="2"/>
              <a:buChar char="q"/>
            </a:pP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  equality</a:t>
            </a:r>
          </a:p>
          <a:p>
            <a:pPr>
              <a:buFont typeface="Wingdings" charset="2"/>
              <a:buChar char="q"/>
            </a:pP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  religious and other freedoms</a:t>
            </a:r>
          </a:p>
          <a:p>
            <a:pPr>
              <a:buFont typeface="Wingdings" charset="2"/>
              <a:buChar char="q"/>
            </a:pPr>
            <a:endParaRPr lang="en-US" dirty="0"/>
          </a:p>
          <a:p>
            <a:pPr marL="0" indent="0">
              <a:buNone/>
            </a:pPr>
            <a:r>
              <a:rPr lang="en-US" sz="4000" dirty="0" smtClean="0"/>
              <a:t>How did we get there?</a:t>
            </a:r>
          </a:p>
        </p:txBody>
      </p:sp>
    </p:spTree>
    <p:extLst>
      <p:ext uri="{BB962C8B-B14F-4D97-AF65-F5344CB8AC3E}">
        <p14:creationId xmlns:p14="http://schemas.microsoft.com/office/powerpoint/2010/main" val="38448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19" y="-165100"/>
            <a:ext cx="45719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r="23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11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did this happen?</a:t>
            </a:r>
            <a:br>
              <a:rPr lang="en-US" dirty="0" smtClean="0"/>
            </a:br>
            <a:r>
              <a:rPr lang="en-US" dirty="0" smtClean="0"/>
              <a:t>The value of thinkers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philosophers touched the world and brought about new ways of doing things.</a:t>
            </a:r>
          </a:p>
          <a:p>
            <a:pPr marL="0" indent="0">
              <a:buNone/>
            </a:pPr>
            <a:endParaRPr lang="en-US" dirty="0" smtClean="0"/>
          </a:p>
          <a:p>
            <a:pPr lvl="3">
              <a:buFont typeface="Wingdings" charset="2"/>
              <a:buChar char="q"/>
            </a:pPr>
            <a:r>
              <a:rPr lang="en-US" dirty="0" smtClean="0"/>
              <a:t>   </a:t>
            </a:r>
            <a:r>
              <a:rPr lang="en-US" sz="1800" dirty="0" smtClean="0"/>
              <a:t>Hobbes</a:t>
            </a:r>
          </a:p>
          <a:p>
            <a:pPr lvl="3">
              <a:buFont typeface="Wingdings" charset="2"/>
              <a:buChar char="q"/>
            </a:pPr>
            <a:r>
              <a:rPr lang="en-US" sz="1800" dirty="0" smtClean="0"/>
              <a:t>   Locke</a:t>
            </a:r>
          </a:p>
          <a:p>
            <a:pPr lvl="3">
              <a:buFont typeface="Wingdings" charset="2"/>
              <a:buChar char="q"/>
            </a:pPr>
            <a:r>
              <a:rPr lang="en-US" sz="1800" dirty="0" smtClean="0"/>
              <a:t>   Voltaire</a:t>
            </a:r>
          </a:p>
          <a:p>
            <a:pPr lvl="3">
              <a:buFont typeface="Wingdings" charset="2"/>
              <a:buChar char="q"/>
            </a:pPr>
            <a:r>
              <a:rPr lang="en-US" sz="1800" dirty="0" smtClean="0"/>
              <a:t>   Rousseau</a:t>
            </a:r>
          </a:p>
          <a:p>
            <a:pPr lvl="3">
              <a:buFont typeface="Wingdings" charset="2"/>
              <a:buChar char="q"/>
            </a:pPr>
            <a:r>
              <a:rPr lang="en-US" sz="1800" dirty="0" smtClean="0"/>
              <a:t>   Montesquieu</a:t>
            </a:r>
          </a:p>
          <a:p>
            <a:pPr lvl="3">
              <a:buFont typeface="Wingdings" charset="2"/>
              <a:buChar char="q"/>
            </a:pPr>
            <a:endParaRPr lang="en-US" sz="1800" dirty="0" smtClean="0"/>
          </a:p>
          <a:p>
            <a:pPr lvl="3">
              <a:buFont typeface="Wingdings" charset="2"/>
              <a:buChar char="q"/>
            </a:pPr>
            <a:endParaRPr lang="en-US" sz="1800" dirty="0"/>
          </a:p>
          <a:p>
            <a:pPr lvl="3">
              <a:buFont typeface="Wingdings" charset="2"/>
              <a:buChar char="q"/>
            </a:pPr>
            <a:endParaRPr lang="en-US" sz="1800" dirty="0" smtClean="0"/>
          </a:p>
          <a:p>
            <a:pPr marL="822960" lvl="3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1499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 Enlightenment thinkers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www.superteachertools.net</a:t>
            </a:r>
            <a:r>
              <a:rPr lang="en-US" dirty="0"/>
              <a:t>/</a:t>
            </a:r>
            <a:r>
              <a:rPr lang="en-US" dirty="0" err="1"/>
              <a:t>speedmatch</a:t>
            </a:r>
            <a:r>
              <a:rPr lang="en-US" dirty="0"/>
              <a:t>/</a:t>
            </a:r>
            <a:r>
              <a:rPr lang="en-US" dirty="0" err="1"/>
              <a:t>speedmatch.php?gamefile</a:t>
            </a:r>
            <a:r>
              <a:rPr lang="en-US" dirty="0"/>
              <a:t>=1414983909</a:t>
            </a:r>
          </a:p>
        </p:txBody>
      </p:sp>
    </p:spTree>
    <p:extLst>
      <p:ext uri="{BB962C8B-B14F-4D97-AF65-F5344CB8AC3E}">
        <p14:creationId xmlns:p14="http://schemas.microsoft.com/office/powerpoint/2010/main" val="259214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History of Democracy</a:t>
            </a: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solidFill>
                <a:schemeClr val="bg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u="sng" dirty="0">
                <a:hlinkClick r:id="rId3"/>
              </a:rPr>
              <a:t>http://www.history.com/shows/mankind-the-story-of-all-of-us/videos/mankind-the-story-of-all-of-us-birth-of-democracy</a:t>
            </a:r>
            <a:r>
              <a:rPr lang="en-US" dirty="0"/>
              <a:t> </a:t>
            </a:r>
            <a:endParaRPr lang="en-US" dirty="0">
              <a:solidFill>
                <a:schemeClr val="bg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7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83</TotalTime>
  <Words>353</Words>
  <Application>Microsoft Macintosh PowerPoint</Application>
  <PresentationFormat>On-screen Show (4:3)</PresentationFormat>
  <Paragraphs>83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Governments of the World</vt:lpstr>
      <vt:lpstr>Types of Governments</vt:lpstr>
      <vt:lpstr>Decision Making Autocratic or Democratic?</vt:lpstr>
      <vt:lpstr>    Practice: forms of government</vt:lpstr>
      <vt:lpstr>What do we value in the US?</vt:lpstr>
      <vt:lpstr>PowerPoint Presentation</vt:lpstr>
      <vt:lpstr>How did this happen? The value of thinkers</vt:lpstr>
      <vt:lpstr>Practice:  Enlightenment thinkers</vt:lpstr>
      <vt:lpstr>History of Democracy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Governments of the World</dc:title>
  <dc:creator>Karen Chandler</dc:creator>
  <cp:lastModifiedBy>Karen Chandler</cp:lastModifiedBy>
  <cp:revision>8</cp:revision>
  <dcterms:created xsi:type="dcterms:W3CDTF">2016-07-21T03:31:53Z</dcterms:created>
  <dcterms:modified xsi:type="dcterms:W3CDTF">2016-07-21T04:55:36Z</dcterms:modified>
</cp:coreProperties>
</file>