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6" r:id="rId13"/>
    <p:sldId id="269" r:id="rId14"/>
    <p:sldId id="283" r:id="rId15"/>
    <p:sldId id="270" r:id="rId16"/>
    <p:sldId id="284" r:id="rId17"/>
    <p:sldId id="285" r:id="rId18"/>
    <p:sldId id="271" r:id="rId19"/>
    <p:sldId id="273" r:id="rId20"/>
    <p:sldId id="278" r:id="rId21"/>
    <p:sldId id="274" r:id="rId22"/>
    <p:sldId id="275" r:id="rId23"/>
    <p:sldId id="280" r:id="rId24"/>
    <p:sldId id="279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11B21-70C4-C745-B721-6570DB6D77F2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9963-0E2A-F349-B8FE-31821523D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99963-0E2A-F349-B8FE-31821523D6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9D6B-C349-464E-926C-730CB5FA5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44A91-401E-D84C-8C91-A0E14FB89A30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CE7E-C9FF-4746-A30B-E696E7669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time.com/time/magazine/0,9263,7601311221,00.html" TargetMode="Externa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Years of Crisis, 1919-1939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46" y="2388616"/>
            <a:ext cx="7642750" cy="2980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8041">
            <a:off x="1343360" y="2308320"/>
            <a:ext cx="3760702" cy="3455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Scandinavian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Socialist government</a:t>
            </a:r>
          </a:p>
          <a:p>
            <a:pPr lvl="1"/>
            <a:r>
              <a:rPr lang="en-US" dirty="0" smtClean="0"/>
              <a:t>Raised taxes</a:t>
            </a:r>
          </a:p>
          <a:p>
            <a:pPr lvl="1"/>
            <a:r>
              <a:rPr lang="en-US" dirty="0" smtClean="0"/>
              <a:t>Increased pensions and unemployment benefits</a:t>
            </a:r>
          </a:p>
          <a:p>
            <a:pPr lvl="1"/>
            <a:r>
              <a:rPr lang="en-US" dirty="0" smtClean="0"/>
              <a:t>Subsidized housing</a:t>
            </a:r>
          </a:p>
          <a:p>
            <a:endParaRPr lang="en-US" dirty="0" smtClean="0"/>
          </a:p>
          <a:p>
            <a:r>
              <a:rPr lang="en-US" dirty="0" smtClean="0"/>
              <a:t>Democracy intact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Roosevelt’s New Deal</a:t>
            </a:r>
          </a:p>
          <a:p>
            <a:pPr lvl="1"/>
            <a:r>
              <a:rPr lang="en-US" dirty="0" smtClean="0"/>
              <a:t>Public works projects for unemployed</a:t>
            </a:r>
          </a:p>
          <a:p>
            <a:pPr lvl="1"/>
            <a:r>
              <a:rPr lang="en-US" dirty="0" smtClean="0"/>
              <a:t>Aid to businesses and farms</a:t>
            </a:r>
          </a:p>
          <a:p>
            <a:pPr lvl="1"/>
            <a:r>
              <a:rPr lang="en-US" dirty="0" smtClean="0"/>
              <a:t>Relief programs</a:t>
            </a:r>
          </a:p>
          <a:p>
            <a:pPr lvl="1"/>
            <a:r>
              <a:rPr lang="en-US" dirty="0" smtClean="0"/>
              <a:t>Regulations for banks and stock exchange</a:t>
            </a:r>
          </a:p>
          <a:p>
            <a:endParaRPr lang="en-US" dirty="0" smtClean="0"/>
          </a:p>
          <a:p>
            <a:r>
              <a:rPr lang="en-US" dirty="0" smtClean="0"/>
              <a:t>Democracy maintained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587560" y="880203"/>
            <a:ext cx="5441659" cy="56049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799" y="274638"/>
            <a:ext cx="6481731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Unemployment and inflation high</a:t>
            </a:r>
          </a:p>
          <a:p>
            <a:r>
              <a:rPr lang="en-US" dirty="0" smtClean="0"/>
              <a:t>Looking for strong leader</a:t>
            </a:r>
          </a:p>
          <a:p>
            <a:r>
              <a:rPr lang="en-US" dirty="0" smtClean="0"/>
              <a:t>Fascism: a new, militant political movement that emphasized loyalty to the state and obedience to the leader</a:t>
            </a:r>
          </a:p>
          <a:p>
            <a:pPr lvl="1"/>
            <a:r>
              <a:rPr lang="en-US" dirty="0" smtClean="0"/>
              <a:t>Extreme form of nationalism</a:t>
            </a:r>
          </a:p>
          <a:p>
            <a:pPr lvl="1"/>
            <a:r>
              <a:rPr lang="en-US" dirty="0" smtClean="0"/>
              <a:t>Dictatorial rule</a:t>
            </a:r>
          </a:p>
          <a:p>
            <a:pPr lvl="1"/>
            <a:r>
              <a:rPr lang="en-US" dirty="0" smtClean="0"/>
              <a:t>Each class has its own place in society</a:t>
            </a:r>
          </a:p>
          <a:p>
            <a:pPr lvl="1"/>
            <a:r>
              <a:rPr lang="en-US" dirty="0" smtClean="0"/>
              <a:t>Denies individual rights</a:t>
            </a:r>
          </a:p>
          <a:p>
            <a:r>
              <a:rPr lang="en-US" dirty="0" smtClean="0"/>
              <a:t>Mussolini promised to rescue Italy by reviving its economy and rebuilding its army</a:t>
            </a:r>
          </a:p>
          <a:p>
            <a:r>
              <a:rPr lang="en-US" dirty="0" smtClean="0"/>
              <a:t>Gained full power in 1922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2132447" y="0"/>
            <a:ext cx="4521500" cy="68567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Fascist State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Mussolini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Eliminated all other political parties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Curbed freedom of the press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Outlawed free speech and association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Crushed labor unions and prohibited strikes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Allied himself with business and landlord interests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Labeled Jews unpatriotic and banned them from government employment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Mussolini may have done many brutal and tyrannical things; he may have destroyed human freedom in Italy; he may have murdered and tortured citizens whose only crime was to oppose Mussolini; but one had to admit one thing about the Dictator: he </a:t>
            </a:r>
            <a:r>
              <a:rPr lang="en-US" sz="2400" b="1"/>
              <a:t>“made the trains run on time.”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Ashley Montagu and Edward Darling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Nationalist Socialist German Workers’ Party, Nazi Party</a:t>
            </a:r>
          </a:p>
          <a:p>
            <a:pPr lvl="1"/>
            <a:r>
              <a:rPr lang="en-US" dirty="0" smtClean="0"/>
              <a:t>Goal: overturn Treaty of Versailles and combat communism</a:t>
            </a:r>
          </a:p>
          <a:p>
            <a:pPr lvl="1"/>
            <a:r>
              <a:rPr lang="en-US" dirty="0" smtClean="0"/>
              <a:t>Hitler joined in 1919</a:t>
            </a:r>
          </a:p>
          <a:p>
            <a:pPr lvl="2"/>
            <a:r>
              <a:rPr lang="en-US" dirty="0" smtClean="0"/>
              <a:t>Arrested and jailed in attempt to seize power</a:t>
            </a:r>
          </a:p>
          <a:p>
            <a:pPr lvl="2"/>
            <a:r>
              <a:rPr lang="en-US" dirty="0" smtClean="0"/>
              <a:t>Wrote Mein </a:t>
            </a:r>
            <a:r>
              <a:rPr lang="en-US" dirty="0" err="1" smtClean="0"/>
              <a:t>Kampf</a:t>
            </a:r>
            <a:r>
              <a:rPr lang="en-US" dirty="0" smtClean="0"/>
              <a:t>: outlined his goal for an Aryan nation, master race, and to regain lands and decrease population</a:t>
            </a:r>
          </a:p>
          <a:p>
            <a:pPr lvl="2"/>
            <a:r>
              <a:rPr lang="en-US" dirty="0" smtClean="0"/>
              <a:t>Gained power when US aid stopped, German economy collapsed</a:t>
            </a:r>
          </a:p>
          <a:p>
            <a:pPr lvl="1"/>
            <a:r>
              <a:rPr lang="en-US" dirty="0" smtClean="0"/>
              <a:t>1932- Hitler became Chancellor</a:t>
            </a:r>
          </a:p>
          <a:p>
            <a:pPr lvl="2"/>
            <a:r>
              <a:rPr lang="en-US" dirty="0" smtClean="0"/>
              <a:t>Became totalitarian state</a:t>
            </a:r>
          </a:p>
          <a:p>
            <a:pPr lvl="2"/>
            <a:r>
              <a:rPr lang="en-US" dirty="0" smtClean="0"/>
              <a:t>Established SS- arrested and murdered all enemies</a:t>
            </a:r>
          </a:p>
          <a:p>
            <a:pPr lvl="2"/>
            <a:r>
              <a:rPr lang="en-US" dirty="0" smtClean="0"/>
              <a:t>Successfully boosted economy, decreased unemployment</a:t>
            </a:r>
          </a:p>
          <a:p>
            <a:pPr lvl="2"/>
            <a:r>
              <a:rPr lang="en-US" dirty="0" smtClean="0"/>
              <a:t>Began attack on non-Aryans (Night of Broken Glass)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357392" y="0"/>
            <a:ext cx="6345724" cy="76833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Rise of Hitler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sz="2400"/>
              <a:t>In July 1932 the Nazi Party won 37.3% of the vote (230 parliamentary seats) and became the largest party in the Reichstag</a:t>
            </a:r>
          </a:p>
          <a:p>
            <a:pPr lvl="1" eaLnBrk="1" hangingPunct="1"/>
            <a:r>
              <a:rPr lang="en-US" sz="2400"/>
              <a:t>The Communist Party also did well and fear of communism reinforced Hitler’s appeal</a:t>
            </a:r>
          </a:p>
          <a:p>
            <a:pPr lvl="1" eaLnBrk="1" hangingPunct="1"/>
            <a:r>
              <a:rPr lang="en-US" sz="2400"/>
              <a:t>On Jan 30, 1933, Hitler became chancellor</a:t>
            </a:r>
          </a:p>
        </p:txBody>
      </p:sp>
      <p:pic>
        <p:nvPicPr>
          <p:cNvPr id="47108" name="Picture 4" descr="TIME Magazine Cover: Adolf Hitler - Dec. 21, 1931: World War II, Germany -- Click for Table of Contents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46675" y="1454150"/>
            <a:ext cx="3463925" cy="4565650"/>
          </a:xfrm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867400" y="6162675"/>
            <a:ext cx="20081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/>
              <a:t>Dec 21, 1931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Germany under Hitler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Declared a national state of emergency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Eliminated all opposition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Outlawed all other political parties and made the National Socialist Party (Nazis) the only legal party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Replaced the federal structure with a highly centralized state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Eliminated trade unions and collective bargaining; prohibited strikes and lockouts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Took control of all police forces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countries fall to dictators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364" y="1600200"/>
            <a:ext cx="5953436" cy="4525963"/>
          </a:xfrm>
        </p:spPr>
        <p:txBody>
          <a:bodyPr/>
          <a:lstStyle/>
          <a:p>
            <a:r>
              <a:rPr lang="en-US" dirty="0" smtClean="0"/>
              <a:t>Hungary</a:t>
            </a:r>
          </a:p>
          <a:p>
            <a:r>
              <a:rPr lang="en-US" dirty="0" smtClean="0"/>
              <a:t>Poland</a:t>
            </a:r>
          </a:p>
          <a:p>
            <a:r>
              <a:rPr lang="en-US" dirty="0" smtClean="0"/>
              <a:t>Yugoslavia</a:t>
            </a:r>
          </a:p>
          <a:p>
            <a:r>
              <a:rPr lang="en-US" dirty="0" smtClean="0"/>
              <a:t>Albania</a:t>
            </a:r>
          </a:p>
          <a:p>
            <a:r>
              <a:rPr lang="en-US" dirty="0" smtClean="0"/>
              <a:t>Bulgaria</a:t>
            </a:r>
          </a:p>
          <a:p>
            <a:r>
              <a:rPr lang="en-US" dirty="0" smtClean="0"/>
              <a:t>Romania</a:t>
            </a:r>
          </a:p>
          <a:p>
            <a:r>
              <a:rPr lang="en-US" dirty="0" smtClean="0"/>
              <a:t>Argentina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Politically democratic</a:t>
            </a:r>
          </a:p>
          <a:p>
            <a:r>
              <a:rPr lang="en-US" dirty="0" smtClean="0"/>
              <a:t>Armed forces under own control</a:t>
            </a:r>
          </a:p>
          <a:p>
            <a:r>
              <a:rPr lang="en-US" dirty="0" smtClean="0"/>
              <a:t>Hirohito named emperor with support of military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2982592" y="568412"/>
            <a:ext cx="9383569" cy="52723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React to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Freud: believed people are irrational</a:t>
            </a:r>
          </a:p>
          <a:p>
            <a:pPr marL="742950" lvl="2" indent="-342900">
              <a:buNone/>
            </a:pPr>
            <a:r>
              <a:rPr lang="en-US" dirty="0" smtClean="0"/>
              <a:t>Driven by unconscious drives</a:t>
            </a:r>
          </a:p>
          <a:p>
            <a:r>
              <a:rPr lang="en-US" dirty="0" smtClean="0"/>
              <a:t>Thinkers: existentialist philosophy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no universal meaning to life</a:t>
            </a:r>
          </a:p>
          <a:p>
            <a:pPr>
              <a:buNone/>
            </a:pPr>
            <a:r>
              <a:rPr lang="en-US" sz="2400" dirty="0" smtClean="0"/>
              <a:t>	each person creates their own meaning in life</a:t>
            </a:r>
          </a:p>
          <a:p>
            <a:r>
              <a:rPr lang="en-US" sz="3600" baseline="-25000" dirty="0" smtClean="0"/>
              <a:t> </a:t>
            </a:r>
            <a:r>
              <a:rPr lang="en-US" dirty="0" smtClean="0"/>
              <a:t>Art:  surrealism</a:t>
            </a:r>
          </a:p>
          <a:p>
            <a:pPr lvl="1">
              <a:buNone/>
            </a:pPr>
            <a:r>
              <a:rPr lang="en-US" sz="3200" baseline="-25000" dirty="0" smtClean="0"/>
              <a:t>Beyond or above reality</a:t>
            </a:r>
          </a:p>
          <a:p>
            <a:pPr lvl="1">
              <a:buNone/>
            </a:pPr>
            <a:r>
              <a:rPr lang="en-US" sz="3200" baseline="-25000" dirty="0" smtClean="0"/>
              <a:t>Dreamlike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3726">
            <a:off x="5649303" y="3957590"/>
            <a:ext cx="33274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forces sought an empire:</a:t>
            </a:r>
          </a:p>
          <a:p>
            <a:pPr marL="1257300" lvl="4" indent="-342900"/>
            <a:r>
              <a:rPr lang="en-US" dirty="0" smtClean="0"/>
              <a:t>Imperialism</a:t>
            </a:r>
          </a:p>
          <a:p>
            <a:r>
              <a:rPr lang="en-US" dirty="0" smtClean="0"/>
              <a:t>Japan invaded China’s Manchuria contrary to treaty (19330</a:t>
            </a:r>
          </a:p>
          <a:p>
            <a:r>
              <a:rPr lang="en-US" dirty="0" smtClean="0"/>
              <a:t>1937- took northern China cities: Beijing and Nanjing</a:t>
            </a:r>
          </a:p>
          <a:p>
            <a:r>
              <a:rPr lang="en-US" dirty="0" smtClean="0"/>
              <a:t>League of Nations powerless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Mussolini attacks Ethiopia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Getting even for Italian failure to claim Ethiopia in 1890s</a:t>
            </a:r>
          </a:p>
          <a:p>
            <a:endParaRPr lang="en-US" dirty="0" smtClean="0"/>
          </a:p>
          <a:p>
            <a:r>
              <a:rPr lang="en-US" dirty="0" smtClean="0"/>
              <a:t>League of Nation failed again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5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Rhineland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208"/>
            <a:ext cx="8229600" cy="5877792"/>
          </a:xfrm>
        </p:spPr>
        <p:txBody>
          <a:bodyPr>
            <a:normAutofit/>
          </a:bodyPr>
          <a:lstStyle/>
          <a:p>
            <a:r>
              <a:rPr lang="en-US" dirty="0" smtClean="0"/>
              <a:t>Germany entered the Rhineland</a:t>
            </a:r>
          </a:p>
          <a:p>
            <a:pPr lvl="1"/>
            <a:r>
              <a:rPr lang="en-US" dirty="0" smtClean="0"/>
              <a:t>Industrial area</a:t>
            </a:r>
          </a:p>
          <a:p>
            <a:pPr lvl="1"/>
            <a:r>
              <a:rPr lang="en-US" dirty="0" smtClean="0"/>
              <a:t>Buffer between Germany and France</a:t>
            </a:r>
          </a:p>
          <a:p>
            <a:pPr lvl="1"/>
            <a:r>
              <a:rPr lang="en-US" dirty="0" smtClean="0"/>
              <a:t>“protected” in Treaty of Versailles</a:t>
            </a:r>
          </a:p>
          <a:p>
            <a:r>
              <a:rPr lang="en-US" dirty="0" smtClean="0"/>
              <a:t>Then took Austria and Czechoslovakia’s Sudetenland into German Empire</a:t>
            </a:r>
          </a:p>
          <a:p>
            <a:pPr lvl="1"/>
            <a:r>
              <a:rPr lang="en-US" dirty="0" smtClean="0"/>
              <a:t>League allowed it</a:t>
            </a:r>
          </a:p>
          <a:p>
            <a:pPr lvl="1"/>
            <a:r>
              <a:rPr lang="en-US" dirty="0" smtClean="0"/>
              <a:t>Appeasement: giving in to an aggressor to avoid war </a:t>
            </a:r>
          </a:p>
          <a:p>
            <a:r>
              <a:rPr lang="en-US" dirty="0" smtClean="0"/>
              <a:t>Hitler’s power and confidence </a:t>
            </a:r>
          </a:p>
          <a:p>
            <a:pPr lvl="1">
              <a:buNone/>
            </a:pPr>
            <a:r>
              <a:rPr lang="en-US" dirty="0" smtClean="0"/>
              <a:t>increased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Rhineland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65" y="1600200"/>
            <a:ext cx="6395433" cy="49658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Sudetenland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84300"/>
            <a:ext cx="6604000" cy="408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HEADING TOWARDS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076927"/>
          </a:xfrm>
        </p:spPr>
        <p:txBody>
          <a:bodyPr>
            <a:normAutofit/>
          </a:bodyPr>
          <a:lstStyle/>
          <a:p>
            <a:r>
              <a:rPr lang="en-US" dirty="0" smtClean="0"/>
              <a:t>Italy, Germany and Japan alliance formed</a:t>
            </a:r>
          </a:p>
          <a:p>
            <a:pPr lvl="4"/>
            <a:r>
              <a:rPr lang="en-US" dirty="0" smtClean="0"/>
              <a:t>Axis Powers</a:t>
            </a:r>
          </a:p>
          <a:p>
            <a:pPr lvl="4"/>
            <a:r>
              <a:rPr lang="en-US" dirty="0" smtClean="0"/>
              <a:t>All fascist countries</a:t>
            </a:r>
          </a:p>
          <a:p>
            <a:r>
              <a:rPr lang="en-US" dirty="0" smtClean="0"/>
              <a:t>Hitler and Mussolini helped Franco gain fascist rule in Spain</a:t>
            </a:r>
          </a:p>
          <a:p>
            <a:pPr lvl="1"/>
            <a:r>
              <a:rPr lang="en-US" dirty="0" smtClean="0"/>
              <a:t>Spain remained non-belligerent in WW2, but supplied the Axis powers</a:t>
            </a:r>
          </a:p>
          <a:p>
            <a:r>
              <a:rPr lang="en-US" dirty="0" smtClean="0"/>
              <a:t>US maintained isolationism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Women’s suffrage was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achieved in</a:t>
            </a:r>
          </a:p>
          <a:p>
            <a:pPr lvl="1"/>
            <a:r>
              <a:rPr lang="en-US" dirty="0" smtClean="0"/>
              <a:t>The US</a:t>
            </a:r>
          </a:p>
          <a:p>
            <a:pPr lvl="1"/>
            <a:r>
              <a:rPr lang="en-US" dirty="0" smtClean="0"/>
              <a:t>Britain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Sweden</a:t>
            </a:r>
          </a:p>
          <a:p>
            <a:pPr lvl="1"/>
            <a:r>
              <a:rPr lang="en-US" dirty="0" smtClean="0"/>
              <a:t>Austria</a:t>
            </a:r>
          </a:p>
          <a:p>
            <a:r>
              <a:rPr lang="en-US" dirty="0" smtClean="0"/>
              <a:t>Abandoned restrictive clothing and hairstyles</a:t>
            </a:r>
          </a:p>
          <a:p>
            <a:r>
              <a:rPr lang="en-US" dirty="0" smtClean="0"/>
              <a:t>Wore makeup, drove cars, drank and smoked in public</a:t>
            </a:r>
          </a:p>
          <a:p>
            <a:r>
              <a:rPr lang="en-US" dirty="0" smtClean="0"/>
              <a:t>Increased working opportunities</a:t>
            </a:r>
          </a:p>
          <a:p>
            <a:r>
              <a:rPr lang="en-US" dirty="0" smtClean="0"/>
              <a:t>Birth control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095" y="1210552"/>
            <a:ext cx="4107705" cy="2971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treatments and drugs</a:t>
            </a:r>
          </a:p>
          <a:p>
            <a:r>
              <a:rPr lang="en-US" dirty="0" smtClean="0"/>
              <a:t>The automobile</a:t>
            </a:r>
          </a:p>
          <a:p>
            <a:r>
              <a:rPr lang="en-US" dirty="0" smtClean="0"/>
              <a:t>Public airlines</a:t>
            </a:r>
          </a:p>
          <a:p>
            <a:r>
              <a:rPr lang="en-US" dirty="0" smtClean="0"/>
              <a:t>Entertainment: radio, movies and jazz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947059" y="2305716"/>
            <a:ext cx="4943277" cy="38204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 available to the general public</a:t>
            </a:r>
          </a:p>
          <a:p>
            <a:r>
              <a:rPr lang="en-US" dirty="0" smtClean="0"/>
              <a:t>Allowed for more leisure time</a:t>
            </a:r>
          </a:p>
          <a:p>
            <a:r>
              <a:rPr lang="en-US" dirty="0" smtClean="0"/>
              <a:t>Inventions included</a:t>
            </a:r>
          </a:p>
          <a:p>
            <a:endParaRPr lang="en-US" dirty="0" smtClean="0"/>
          </a:p>
          <a:p>
            <a:pPr lvl="5"/>
            <a:r>
              <a:rPr lang="en-US" dirty="0" smtClean="0"/>
              <a:t>The washing machine</a:t>
            </a:r>
          </a:p>
          <a:p>
            <a:pPr lvl="5"/>
            <a:r>
              <a:rPr lang="en-US" dirty="0" smtClean="0"/>
              <a:t>Electric refrigerator</a:t>
            </a:r>
          </a:p>
          <a:p>
            <a:pPr lvl="5"/>
            <a:r>
              <a:rPr lang="en-US" dirty="0" smtClean="0"/>
              <a:t>Vacuum cleaner</a:t>
            </a:r>
          </a:p>
          <a:p>
            <a:pPr lvl="5"/>
            <a:r>
              <a:rPr lang="en-US" dirty="0" smtClean="0"/>
              <a:t>Coffee pot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47102" y="3364790"/>
            <a:ext cx="7549623" cy="3106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016"/>
          </a:xfrm>
        </p:spPr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654"/>
            <a:ext cx="8229600" cy="5035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European governments were unstable</a:t>
            </a:r>
          </a:p>
          <a:p>
            <a:r>
              <a:rPr lang="en-US" dirty="0" smtClean="0"/>
              <a:t>Germany printed so much money it became essentially worthless</a:t>
            </a:r>
          </a:p>
          <a:p>
            <a:r>
              <a:rPr lang="en-US" dirty="0" smtClean="0"/>
              <a:t>Trade diminished</a:t>
            </a:r>
          </a:p>
          <a:p>
            <a:r>
              <a:rPr lang="en-US" dirty="0" smtClean="0"/>
              <a:t>Reparations: many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countries owed money,</a:t>
            </a:r>
          </a:p>
          <a:p>
            <a:pPr>
              <a:buNone/>
            </a:pPr>
            <a:r>
              <a:rPr lang="en-US" dirty="0" smtClean="0"/>
              <a:t>	but particularly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Germany</a:t>
            </a:r>
          </a:p>
          <a:p>
            <a:r>
              <a:rPr lang="en-US" dirty="0" smtClean="0"/>
              <a:t>US stock market crash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84000"/>
          </a:blip>
          <a:stretch>
            <a:fillRect/>
          </a:stretch>
        </p:blipFill>
        <p:spPr>
          <a:xfrm>
            <a:off x="4786611" y="2914999"/>
            <a:ext cx="3900189" cy="29213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3810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Slowly improved economy by</a:t>
            </a:r>
          </a:p>
          <a:p>
            <a:pPr lvl="1"/>
            <a:r>
              <a:rPr lang="en-US" dirty="0" smtClean="0"/>
              <a:t>Raising taxes</a:t>
            </a:r>
          </a:p>
          <a:p>
            <a:pPr lvl="1"/>
            <a:r>
              <a:rPr lang="en-US" dirty="0" smtClean="0"/>
              <a:t>Increasing tariffs</a:t>
            </a:r>
          </a:p>
          <a:p>
            <a:pPr lvl="1"/>
            <a:r>
              <a:rPr lang="en-US" dirty="0" smtClean="0"/>
              <a:t>Regulating currency</a:t>
            </a:r>
          </a:p>
          <a:p>
            <a:pPr lvl="1"/>
            <a:r>
              <a:rPr lang="en-US" dirty="0" smtClean="0"/>
              <a:t>Lowering interest rates</a:t>
            </a:r>
          </a:p>
          <a:p>
            <a:endParaRPr lang="en-US" dirty="0" smtClean="0"/>
          </a:p>
          <a:p>
            <a:r>
              <a:rPr lang="en-US" dirty="0" smtClean="0"/>
              <a:t>Avoided political extremes and maintained democracy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Faired better economically than most because</a:t>
            </a:r>
          </a:p>
          <a:p>
            <a:pPr lvl="1"/>
            <a:r>
              <a:rPr lang="en-US" dirty="0" smtClean="0"/>
              <a:t>Agricultural economy</a:t>
            </a:r>
          </a:p>
          <a:p>
            <a:pPr lvl="1"/>
            <a:r>
              <a:rPr lang="en-US" dirty="0" smtClean="0"/>
              <a:t>Largely self-sufficient</a:t>
            </a:r>
          </a:p>
          <a:p>
            <a:pPr lvl="1"/>
            <a:r>
              <a:rPr lang="en-US" dirty="0" smtClean="0"/>
              <a:t>Little need for foreign trade</a:t>
            </a:r>
          </a:p>
          <a:p>
            <a:r>
              <a:rPr lang="en-US" dirty="0" smtClean="0"/>
              <a:t>Political instability- multiple governments formed and fell</a:t>
            </a:r>
          </a:p>
          <a:p>
            <a:r>
              <a:rPr lang="en-US" dirty="0" smtClean="0"/>
              <a:t>Created a Populist Front to help workers.</a:t>
            </a:r>
          </a:p>
          <a:p>
            <a:pPr lvl="1"/>
            <a:r>
              <a:rPr lang="en-US" dirty="0" smtClean="0"/>
              <a:t> no long lasting good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but did hold on to democracy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736</Words>
  <Application>Microsoft Macintosh PowerPoint</Application>
  <PresentationFormat>On-screen Show (4:3)</PresentationFormat>
  <Paragraphs>166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Years of Crisis, 1919-1939</vt:lpstr>
      <vt:lpstr>People React to Uncertainties</vt:lpstr>
      <vt:lpstr>Women’s Roles</vt:lpstr>
      <vt:lpstr>Technologies</vt:lpstr>
      <vt:lpstr>Electricity</vt:lpstr>
      <vt:lpstr>Depression</vt:lpstr>
      <vt:lpstr>PowerPoint Presentation</vt:lpstr>
      <vt:lpstr>Britain </vt:lpstr>
      <vt:lpstr>France</vt:lpstr>
      <vt:lpstr>Scandinavian countries</vt:lpstr>
      <vt:lpstr>United States</vt:lpstr>
      <vt:lpstr>PowerPoint Presentation</vt:lpstr>
      <vt:lpstr>Italy</vt:lpstr>
      <vt:lpstr>The Fascist State</vt:lpstr>
      <vt:lpstr>Germany</vt:lpstr>
      <vt:lpstr>Rise of Hitler</vt:lpstr>
      <vt:lpstr>Germany under Hitler</vt:lpstr>
      <vt:lpstr>Other countries fall to dictators</vt:lpstr>
      <vt:lpstr>Japan</vt:lpstr>
      <vt:lpstr>Imperialism (again)</vt:lpstr>
      <vt:lpstr>Ethiopia</vt:lpstr>
      <vt:lpstr>Rhineland</vt:lpstr>
      <vt:lpstr>Rhineland</vt:lpstr>
      <vt:lpstr>Sudetenland</vt:lpstr>
      <vt:lpstr>HEADING TOWARDS WAR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Karen Chandler</cp:lastModifiedBy>
  <cp:revision>5</cp:revision>
  <dcterms:created xsi:type="dcterms:W3CDTF">2015-02-15T09:39:59Z</dcterms:created>
  <dcterms:modified xsi:type="dcterms:W3CDTF">2016-02-15T20:47:07Z</dcterms:modified>
</cp:coreProperties>
</file>