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61" r:id="rId4"/>
    <p:sldId id="262" r:id="rId5"/>
    <p:sldId id="257" r:id="rId6"/>
    <p:sldId id="258" r:id="rId7"/>
    <p:sldId id="259" r:id="rId8"/>
    <p:sldId id="260" r:id="rId9"/>
    <p:sldId id="271" r:id="rId10"/>
    <p:sldId id="263" r:id="rId11"/>
    <p:sldId id="268" r:id="rId12"/>
    <p:sldId id="269" r:id="rId13"/>
    <p:sldId id="270" r:id="rId14"/>
    <p:sldId id="267" r:id="rId15"/>
    <p:sldId id="265" r:id="rId16"/>
    <p:sldId id="266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FC3C1-0B82-B44C-8D73-F02C70A0A4C1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25683-9A5B-F145-9F99-87938C7A2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683-9A5B-F145-9F99-87938C7A21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5F55-0FAA-8641-A77B-11B7BD4BAC8F}" type="datetimeFigureOut">
              <a:rPr lang="en-US" smtClean="0"/>
              <a:pPr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1300-1600</a:t>
            </a:r>
          </a:p>
          <a:p>
            <a:r>
              <a:rPr lang="en-US" dirty="0" smtClean="0"/>
              <a:t>Europe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</a:t>
            </a:r>
            <a:r>
              <a:rPr lang="en-US" dirty="0" err="1" smtClean="0"/>
              <a:t>da</a:t>
            </a:r>
            <a:r>
              <a:rPr lang="en-US" dirty="0" smtClean="0"/>
              <a:t> Vinci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scientific observation</a:t>
            </a:r>
          </a:p>
          <a:p>
            <a:r>
              <a:rPr lang="en-US" dirty="0" smtClean="0"/>
              <a:t>Studied human anatomy </a:t>
            </a:r>
          </a:p>
          <a:p>
            <a:pPr lvl="1"/>
            <a:r>
              <a:rPr lang="en-US" dirty="0" smtClean="0"/>
              <a:t>Dissected dead people in order to study bones and other parts of the body.</a:t>
            </a:r>
          </a:p>
          <a:p>
            <a:r>
              <a:rPr lang="en-US" dirty="0" smtClean="0"/>
              <a:t>Interested in mechanics</a:t>
            </a:r>
          </a:p>
          <a:p>
            <a:pPr lvl="1"/>
            <a:r>
              <a:rPr lang="en-US" dirty="0" smtClean="0"/>
              <a:t>Drew plans for an airplane, a helicopter and a parachute.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7526" y="274638"/>
            <a:ext cx="1769274" cy="25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-23960" b="-2396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19757" r="-1975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-42139" r="-421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13201" r="-1320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Huge boom in science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2853" y="2357581"/>
            <a:ext cx="4721128" cy="37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-1941" b="-194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spirit arose</a:t>
            </a:r>
          </a:p>
          <a:p>
            <a:r>
              <a:rPr lang="en-US" dirty="0" smtClean="0"/>
              <a:t>Navigators wanted new routes to promising lands</a:t>
            </a:r>
          </a:p>
          <a:p>
            <a:r>
              <a:rPr lang="en-US" dirty="0" smtClean="0"/>
              <a:t>Columbus went looking for a way to China to procure for Spain, the riches described by Marco Polo .</a:t>
            </a:r>
          </a:p>
          <a:p>
            <a:endParaRPr lang="en-US" dirty="0"/>
          </a:p>
        </p:txBody>
      </p:sp>
      <p:pic>
        <p:nvPicPr>
          <p:cNvPr id="4" name="Picture 3" descr="emaissance - Exploration and trad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2550" y="4851536"/>
            <a:ext cx="1358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Renaissance means rebirth. It was a period of new thinking and a re-examination of the old classics and a revival of art and learning.</a:t>
            </a:r>
          </a:p>
          <a:p>
            <a:r>
              <a:rPr lang="en-US" dirty="0" smtClean="0"/>
              <a:t>It started in Italy for three reasons</a:t>
            </a:r>
          </a:p>
          <a:p>
            <a:pPr lvl="1"/>
            <a:r>
              <a:rPr lang="en-US" dirty="0" smtClean="0"/>
              <a:t>Thriving cities</a:t>
            </a:r>
          </a:p>
          <a:p>
            <a:pPr lvl="1"/>
            <a:r>
              <a:rPr lang="en-US" dirty="0" smtClean="0"/>
              <a:t>A wealthy merchant class</a:t>
            </a:r>
          </a:p>
          <a:p>
            <a:pPr lvl="1"/>
            <a:r>
              <a:rPr lang="en-US" dirty="0" smtClean="0"/>
              <a:t>The classical heritage of Greece and Rome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Spurred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Spreading of new ideas through Gutenberg’s printing press</a:t>
            </a:r>
          </a:p>
          <a:p>
            <a:pPr lvl="1"/>
            <a:r>
              <a:rPr lang="en-US" dirty="0" smtClean="0"/>
              <a:t>Printed materials put into the hands of the common man for the first time</a:t>
            </a:r>
          </a:p>
          <a:p>
            <a:r>
              <a:rPr lang="en-US" dirty="0" smtClean="0"/>
              <a:t>New sailing technology</a:t>
            </a:r>
          </a:p>
          <a:p>
            <a:r>
              <a:rPr lang="en-US" dirty="0" smtClean="0"/>
              <a:t>Waning church power</a:t>
            </a:r>
          </a:p>
          <a:p>
            <a:r>
              <a:rPr lang="en-US" dirty="0" smtClean="0"/>
              <a:t>Questioning minds</a:t>
            </a:r>
          </a:p>
          <a:p>
            <a:r>
              <a:rPr lang="en-US" dirty="0" smtClean="0"/>
              <a:t>Spirit of exploration related to Marco Polo’s published accounting of his journey to China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focus on humanism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began to turn away from the dominant ideals put forth by the church</a:t>
            </a:r>
          </a:p>
          <a:p>
            <a:r>
              <a:rPr lang="en-US" dirty="0" smtClean="0"/>
              <a:t>Religion remained the greatest influence, but this brought more of a recognition of human potential and scientific inquiry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 </a:t>
            </a:r>
          </a:p>
          <a:p>
            <a:pPr algn="ctr">
              <a:buNone/>
            </a:pPr>
            <a:r>
              <a:rPr lang="en-US" sz="4000" dirty="0"/>
              <a:t>God</a:t>
            </a:r>
            <a:r>
              <a:rPr lang="en-US" dirty="0"/>
              <a:t> </a:t>
            </a:r>
            <a:r>
              <a:rPr lang="en-US" sz="3600" dirty="0"/>
              <a:t>God </a:t>
            </a:r>
            <a:r>
              <a:rPr lang="en-US" dirty="0"/>
              <a:t>God </a:t>
            </a:r>
            <a:r>
              <a:rPr lang="en-US" sz="2800" dirty="0"/>
              <a:t>God</a:t>
            </a:r>
            <a:r>
              <a:rPr lang="en-US" dirty="0"/>
              <a:t> </a:t>
            </a:r>
          </a:p>
          <a:p>
            <a:pPr algn="ctr">
              <a:buNone/>
            </a:pPr>
            <a:r>
              <a:rPr lang="en-US" sz="2800" dirty="0"/>
              <a:t>Man</a:t>
            </a:r>
            <a:r>
              <a:rPr lang="en-US" dirty="0"/>
              <a:t> Man </a:t>
            </a:r>
            <a:r>
              <a:rPr lang="en-US" sz="3600" dirty="0"/>
              <a:t>Man</a:t>
            </a:r>
            <a:r>
              <a:rPr lang="en-US" dirty="0"/>
              <a:t> </a:t>
            </a:r>
            <a:r>
              <a:rPr lang="en-US" sz="4000" dirty="0"/>
              <a:t>Man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 religious ideas</a:t>
            </a:r>
          </a:p>
          <a:p>
            <a:pPr lvl="1">
              <a:buNone/>
            </a:pPr>
            <a:r>
              <a:rPr lang="en-US" dirty="0" smtClean="0"/>
              <a:t>No longer about Christian heroes or living a pious life.</a:t>
            </a:r>
          </a:p>
          <a:p>
            <a:r>
              <a:rPr lang="en-US" dirty="0" smtClean="0"/>
              <a:t>Broke from tradition and presented a more realistic version of life</a:t>
            </a:r>
          </a:p>
          <a:p>
            <a:r>
              <a:rPr lang="en-US" dirty="0" smtClean="0"/>
              <a:t>Common people could enjoy tales</a:t>
            </a:r>
          </a:p>
          <a:p>
            <a:r>
              <a:rPr lang="en-US" dirty="0" smtClean="0"/>
              <a:t>Shakespeare wrote about daily life and average people.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6128" y="141698"/>
            <a:ext cx="1637483" cy="18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Machiavelli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Prince”</a:t>
            </a:r>
          </a:p>
          <a:p>
            <a:r>
              <a:rPr lang="en-US" dirty="0" smtClean="0"/>
              <a:t>Political philosophy</a:t>
            </a:r>
          </a:p>
          <a:p>
            <a:endParaRPr lang="en-US" dirty="0" smtClean="0"/>
          </a:p>
          <a:p>
            <a:r>
              <a:rPr lang="en-US" dirty="0" smtClean="0"/>
              <a:t>It is okay to commit evil for the greater good.</a:t>
            </a:r>
          </a:p>
          <a:p>
            <a:r>
              <a:rPr lang="en-US" dirty="0" smtClean="0"/>
              <a:t>Today, to be Machiavellian means willing to commit evil for personal gain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writing, artists broke from traditions</a:t>
            </a:r>
          </a:p>
          <a:p>
            <a:r>
              <a:rPr lang="en-US" dirty="0" smtClean="0"/>
              <a:t>Used perspective and techniques using light, shade and colors.</a:t>
            </a:r>
          </a:p>
          <a:p>
            <a:r>
              <a:rPr lang="en-US" dirty="0" smtClean="0"/>
              <a:t>Realism: </a:t>
            </a:r>
          </a:p>
          <a:p>
            <a:pPr lvl="1"/>
            <a:r>
              <a:rPr lang="en-US" dirty="0" smtClean="0"/>
              <a:t>human figures instead of religious figures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true human spirit, not heavenly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enaissance - Art and Architectu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3950" y="4816781"/>
            <a:ext cx="18161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-18147" b="-1814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330</Words>
  <Application>Microsoft Macintosh PowerPoint</Application>
  <PresentationFormat>On-screen Show (4:3)</PresentationFormat>
  <Paragraphs>57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Renaissance</vt:lpstr>
      <vt:lpstr>Slide 2</vt:lpstr>
      <vt:lpstr>Spurred by</vt:lpstr>
      <vt:lpstr>New focus on humanism</vt:lpstr>
      <vt:lpstr>Slide 5</vt:lpstr>
      <vt:lpstr>Writers </vt:lpstr>
      <vt:lpstr>Machiavelli</vt:lpstr>
      <vt:lpstr>Art</vt:lpstr>
      <vt:lpstr>Slide 9</vt:lpstr>
      <vt:lpstr>Leonardo da Vinci</vt:lpstr>
      <vt:lpstr>Slide 11</vt:lpstr>
      <vt:lpstr>Slide 12</vt:lpstr>
      <vt:lpstr>Slide 13</vt:lpstr>
      <vt:lpstr>Slide 14</vt:lpstr>
      <vt:lpstr>Science</vt:lpstr>
      <vt:lpstr>Slide 16</vt:lpstr>
      <vt:lpstr>Exploration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admin</dc:creator>
  <cp:lastModifiedBy>admin</cp:lastModifiedBy>
  <cp:revision>2</cp:revision>
  <dcterms:created xsi:type="dcterms:W3CDTF">2014-09-01T22:33:55Z</dcterms:created>
  <dcterms:modified xsi:type="dcterms:W3CDTF">2014-09-01T22:42:58Z</dcterms:modified>
</cp:coreProperties>
</file>