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4DD8F-27A4-2447-ADF5-03568CEAC441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1E767-0B5F-224E-B7BF-064F20307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0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Remember, the Renaissance was happening 1300-1600.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was happening in Italy and Northern Europe.</a:t>
            </a:r>
          </a:p>
          <a:p>
            <a:r>
              <a:rPr lang="en-US" baseline="0" dirty="0" smtClean="0"/>
              <a:t>The rest of Europe, primarily non-Christian Europe, was following a different set of events, focused on the Ottomans.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1E767-0B5F-224E-B7BF-064F203073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can see, the Ottoman Empire spread greatly during the same period as the Renaissance.</a:t>
            </a:r>
            <a:r>
              <a:rPr lang="en-US" baseline="0" dirty="0" smtClean="0"/>
              <a:t>  Look where it did and did not go.</a:t>
            </a:r>
          </a:p>
          <a:p>
            <a:r>
              <a:rPr lang="en-US" baseline="0" dirty="0" smtClean="0"/>
              <a:t>Surrounded the Mediterranean at its height.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1E767-0B5F-224E-B7BF-064F203073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34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Byzantines were weak.  Were not united. No central power.</a:t>
            </a:r>
          </a:p>
          <a:p>
            <a:r>
              <a:rPr lang="en-US" dirty="0" smtClean="0"/>
              <a:t>Strong Turkish</a:t>
            </a:r>
            <a:r>
              <a:rPr lang="en-US" baseline="0" dirty="0" smtClean="0"/>
              <a:t> leader emerged and started the expansion.  He united the Turks and created an empire that stretched across three continents: Europe, Asia, Africa.</a:t>
            </a:r>
          </a:p>
          <a:p>
            <a:r>
              <a:rPr lang="en-US" baseline="0" dirty="0" smtClean="0"/>
              <a:t>Strong sense of religious mission- Ottomans were devout Muslims</a:t>
            </a:r>
          </a:p>
          <a:p>
            <a:r>
              <a:rPr lang="en-US" baseline="0" dirty="0" smtClean="0"/>
              <a:t>Political opposition was executed, including family</a:t>
            </a:r>
          </a:p>
          <a:p>
            <a:r>
              <a:rPr lang="en-US" baseline="0" dirty="0" smtClean="0"/>
              <a:t>Offered a form of religious freedom. Practice faith but not take government position.</a:t>
            </a:r>
          </a:p>
          <a:p>
            <a:r>
              <a:rPr lang="en-US" baseline="0" dirty="0" smtClean="0"/>
              <a:t>What drove them was not any different from anyone else.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1E767-0B5F-224E-B7BF-064F203073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3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- memorial to a ruler’s wife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1E767-0B5F-224E-B7BF-064F203073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4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Eventually decline was due, in part,  to less developed technology, particularly weaponry.</a:t>
            </a:r>
          </a:p>
          <a:p>
            <a:r>
              <a:rPr lang="en-US" dirty="0" smtClean="0"/>
              <a:t>Finances drained from </a:t>
            </a:r>
            <a:r>
              <a:rPr lang="en-US" dirty="0" smtClean="0"/>
              <a:t>war and building </a:t>
            </a:r>
            <a:r>
              <a:rPr lang="en-US" smtClean="0"/>
              <a:t>expensive monuments</a:t>
            </a:r>
            <a:endParaRPr lang="en-US" dirty="0" smtClean="0"/>
          </a:p>
          <a:p>
            <a:r>
              <a:rPr lang="en-US" dirty="0" smtClean="0"/>
              <a:t>Other countries gained </a:t>
            </a:r>
            <a:r>
              <a:rPr lang="en-US" dirty="0" smtClean="0"/>
              <a:t>trade</a:t>
            </a:r>
          </a:p>
          <a:p>
            <a:r>
              <a:rPr lang="en-US" dirty="0" smtClean="0"/>
              <a:t>Final dissolution of the Ottoman Empire was a consequence of WWI when Allied forces defeated Ottoman forces in the Middle East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1E767-0B5F-224E-B7BF-064F203073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5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0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7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9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1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9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8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651C7-765C-2747-B33C-A32DB174A093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3776-CF70-0346-8D60-6190D4B9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4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Ottoman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88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3587" b="3587"/>
          <a:stretch>
            <a:fillRect/>
          </a:stretch>
        </p:blipFill>
        <p:spPr>
          <a:xfrm>
            <a:off x="139889" y="139932"/>
            <a:ext cx="8830947" cy="6383708"/>
          </a:xfrm>
        </p:spPr>
      </p:pic>
    </p:spTree>
    <p:extLst>
      <p:ext uri="{BB962C8B-B14F-4D97-AF65-F5344CB8AC3E}">
        <p14:creationId xmlns:p14="http://schemas.microsoft.com/office/powerpoint/2010/main" val="372386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Empire had declined.</a:t>
            </a:r>
          </a:p>
          <a:p>
            <a:r>
              <a:rPr lang="en-US" dirty="0" smtClean="0"/>
              <a:t>A strong leader emerged who successfully united the Turks.</a:t>
            </a:r>
          </a:p>
          <a:p>
            <a:r>
              <a:rPr lang="en-US" dirty="0" smtClean="0"/>
              <a:t>Location allowed them to be strong in trade.</a:t>
            </a:r>
          </a:p>
          <a:p>
            <a:r>
              <a:rPr lang="en-US" dirty="0" smtClean="0"/>
              <a:t>Wished to spread Muslim religion.</a:t>
            </a:r>
          </a:p>
          <a:p>
            <a:r>
              <a:rPr lang="en-US" dirty="0" smtClean="0"/>
              <a:t>Wished for power/land.</a:t>
            </a:r>
          </a:p>
          <a:p>
            <a:r>
              <a:rPr lang="en-US" dirty="0" smtClean="0"/>
              <a:t>Had strong military.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Tulips</a:t>
            </a:r>
          </a:p>
          <a:p>
            <a:r>
              <a:rPr lang="en-US" dirty="0" smtClean="0"/>
              <a:t>Coffee (alternative to wine)</a:t>
            </a:r>
          </a:p>
          <a:p>
            <a:r>
              <a:rPr lang="en-US" dirty="0" smtClean="0"/>
              <a:t>Science encyclopedia</a:t>
            </a:r>
          </a:p>
          <a:p>
            <a:r>
              <a:rPr lang="en-US" dirty="0" smtClean="0"/>
              <a:t>Development of hospitals and healthcare</a:t>
            </a:r>
          </a:p>
          <a:p>
            <a:r>
              <a:rPr lang="en-US" dirty="0" smtClean="0"/>
              <a:t>Centers of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Code of law</a:t>
            </a:r>
            <a:endParaRPr lang="en-US" dirty="0" smtClean="0"/>
          </a:p>
          <a:p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0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/>
          </a:p>
        </p:txBody>
      </p:sp>
      <p:pic>
        <p:nvPicPr>
          <p:cNvPr id="4" name="Content Placeholder 3" descr="tajmaj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2" b="835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47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developed technology</a:t>
            </a:r>
          </a:p>
          <a:p>
            <a:r>
              <a:rPr lang="en-US" dirty="0" smtClean="0"/>
              <a:t>Famine</a:t>
            </a:r>
          </a:p>
          <a:p>
            <a:r>
              <a:rPr lang="en-US" dirty="0" smtClean="0"/>
              <a:t>Drained </a:t>
            </a:r>
            <a:r>
              <a:rPr lang="en-US" dirty="0" smtClean="0"/>
              <a:t>finances</a:t>
            </a:r>
          </a:p>
          <a:p>
            <a:r>
              <a:rPr lang="en-US" dirty="0" smtClean="0"/>
              <a:t>WWI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5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302</Words>
  <Application>Microsoft Macintosh PowerPoint</Application>
  <PresentationFormat>On-screen Show (4:3)</PresentationFormat>
  <Paragraphs>44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Ottoman Empire</vt:lpstr>
      <vt:lpstr>PowerPoint Presentation</vt:lpstr>
      <vt:lpstr>Reasons for Expansion</vt:lpstr>
      <vt:lpstr>Ottoman Contributions</vt:lpstr>
      <vt:lpstr>Taj Mahal</vt:lpstr>
      <vt:lpstr>Decline </vt:lpstr>
    </vt:vector>
  </TitlesOfParts>
  <Company>CORE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Ottoman Empire</dc:title>
  <dc:creator>Karen Chandler</dc:creator>
  <cp:lastModifiedBy>Karen Chandler</cp:lastModifiedBy>
  <cp:revision>6</cp:revision>
  <dcterms:created xsi:type="dcterms:W3CDTF">2017-09-12T05:01:33Z</dcterms:created>
  <dcterms:modified xsi:type="dcterms:W3CDTF">2017-09-12T05:52:28Z</dcterms:modified>
</cp:coreProperties>
</file>