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7" r:id="rId5"/>
    <p:sldId id="258" r:id="rId6"/>
    <p:sldId id="259" r:id="rId7"/>
    <p:sldId id="266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BAA-BC27-A045-813D-1AF8F6345965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0282-3385-2144-A09B-25A46880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1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BAA-BC27-A045-813D-1AF8F6345965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0282-3385-2144-A09B-25A46880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8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BAA-BC27-A045-813D-1AF8F6345965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0282-3385-2144-A09B-25A46880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6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BAA-BC27-A045-813D-1AF8F6345965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0282-3385-2144-A09B-25A46880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5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BAA-BC27-A045-813D-1AF8F6345965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0282-3385-2144-A09B-25A46880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7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BAA-BC27-A045-813D-1AF8F6345965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0282-3385-2144-A09B-25A46880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3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BAA-BC27-A045-813D-1AF8F6345965}" type="datetimeFigureOut">
              <a:rPr lang="en-US" smtClean="0"/>
              <a:t>9/11/17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0282-3385-2144-A09B-25A46880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7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BAA-BC27-A045-813D-1AF8F6345965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0282-3385-2144-A09B-25A46880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4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BAA-BC27-A045-813D-1AF8F6345965}" type="datetimeFigureOut">
              <a:rPr lang="en-US" smtClean="0"/>
              <a:t>9/11/17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0282-3385-2144-A09B-25A46880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5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BAA-BC27-A045-813D-1AF8F6345965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0282-3385-2144-A09B-25A46880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0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BAA-BC27-A045-813D-1AF8F6345965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0282-3385-2144-A09B-25A46880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FCBAA-BC27-A045-813D-1AF8F6345965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40282-3385-2144-A09B-25A46880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0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42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words/phrases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Sentences can also be started with words or phrases.</a:t>
            </a:r>
          </a:p>
          <a:p>
            <a:pPr lvl="1"/>
            <a:r>
              <a:rPr lang="en-US" dirty="0" smtClean="0"/>
              <a:t>Examples are however, initially, sometimes</a:t>
            </a:r>
            <a:r>
              <a:rPr lang="is-IS" dirty="0" smtClean="0"/>
              <a:t>…..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When using these, they are followed by a ______.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in a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Commas follow all but the last item in a series of ________ or more.</a:t>
            </a:r>
          </a:p>
          <a:p>
            <a:r>
              <a:rPr lang="en-US" dirty="0" smtClean="0"/>
              <a:t>An exception is if you want some of the items to seem more linked.</a:t>
            </a:r>
          </a:p>
          <a:p>
            <a:pPr lvl="1"/>
            <a:r>
              <a:rPr lang="en-US" dirty="0" smtClean="0"/>
              <a:t>Example:  Some of my favorite desserts are cookies, candy, ice cream and cake, and pie.</a:t>
            </a:r>
          </a:p>
        </p:txBody>
      </p:sp>
    </p:spTree>
    <p:extLst>
      <p:ext uri="{BB962C8B-B14F-4D97-AF65-F5344CB8AC3E}">
        <p14:creationId xmlns:p14="http://schemas.microsoft.com/office/powerpoint/2010/main" val="1472895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Appositives are surrounded by a ______ on each side.</a:t>
            </a:r>
          </a:p>
          <a:p>
            <a:r>
              <a:rPr lang="en-US" dirty="0" smtClean="0"/>
              <a:t>Appositives can be removed and what is left will still be an independent clause (a sentence).</a:t>
            </a:r>
          </a:p>
          <a:p>
            <a:r>
              <a:rPr lang="en-US" dirty="0" smtClean="0"/>
              <a:t>The appositive always ________ the noun it refers to.</a:t>
            </a:r>
          </a:p>
          <a:p>
            <a:r>
              <a:rPr lang="en-US" dirty="0" smtClean="0"/>
              <a:t>The noun and the appositive can trade places without ________ meaning.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6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Fanboys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</a:t>
            </a:r>
            <a:r>
              <a:rPr lang="en-US" dirty="0" err="1" smtClean="0"/>
              <a:t>fanboys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List them.     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318" y="2219212"/>
            <a:ext cx="5080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2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Nor</a:t>
            </a:r>
          </a:p>
          <a:p>
            <a:r>
              <a:rPr lang="en-US" dirty="0" smtClean="0"/>
              <a:t>But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Yet</a:t>
            </a:r>
          </a:p>
          <a:p>
            <a:r>
              <a:rPr lang="en-US" dirty="0" smtClean="0"/>
              <a:t>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1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is not a coordinating conjunction.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 not use a comma before or after the word because.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539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independent clause is a 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contains a ___________ and a 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is a complete 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731045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dependent clause is missing something.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might be the ____________ or the 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leaves the reader needing more information to be a complete 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5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the following independent or dependent clauses?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your friend built.</a:t>
            </a:r>
          </a:p>
          <a:p>
            <a:r>
              <a:rPr lang="en-US" dirty="0" smtClean="0"/>
              <a:t>Unless Peter helps.</a:t>
            </a:r>
          </a:p>
          <a:p>
            <a:r>
              <a:rPr lang="en-US" dirty="0" smtClean="0"/>
              <a:t>Who went to camp.</a:t>
            </a:r>
          </a:p>
          <a:p>
            <a:r>
              <a:rPr lang="en-US" dirty="0" smtClean="0"/>
              <a:t>Who went to camp?</a:t>
            </a:r>
          </a:p>
          <a:p>
            <a:r>
              <a:rPr lang="en-US" dirty="0" smtClean="0"/>
              <a:t>When I went running?</a:t>
            </a:r>
          </a:p>
          <a:p>
            <a:r>
              <a:rPr lang="en-US" dirty="0" smtClean="0"/>
              <a:t>I felt great when I went running?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5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Coordinating conjunctions: </a:t>
            </a:r>
            <a:br>
              <a:rPr lang="en-US" dirty="0" smtClean="0"/>
            </a:br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Conjunctions join things, so they should not start a sentence.</a:t>
            </a:r>
          </a:p>
          <a:p>
            <a:r>
              <a:rPr lang="en-US" dirty="0" smtClean="0"/>
              <a:t>If they join two independent clauses,               </a:t>
            </a:r>
            <a:r>
              <a:rPr lang="en-US" b="1" dirty="0" smtClean="0"/>
              <a:t>do/do not </a:t>
            </a:r>
            <a:r>
              <a:rPr lang="en-US" dirty="0" smtClean="0"/>
              <a:t>use a comma.</a:t>
            </a:r>
          </a:p>
          <a:p>
            <a:r>
              <a:rPr lang="en-US" dirty="0" smtClean="0"/>
              <a:t>If they join an independent clause and a dependent clause, </a:t>
            </a:r>
            <a:r>
              <a:rPr lang="en-US" b="1" dirty="0" smtClean="0"/>
              <a:t>do/do not </a:t>
            </a:r>
            <a:r>
              <a:rPr lang="en-US" dirty="0" smtClean="0"/>
              <a:t>use a comma.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004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Dependent clauses at the beginning of a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dependent clause sometimes starts a sentence.</a:t>
            </a:r>
          </a:p>
          <a:p>
            <a:r>
              <a:rPr lang="en-US" dirty="0" smtClean="0"/>
              <a:t>When used this way, the clause should be followed with a __________.</a:t>
            </a:r>
          </a:p>
          <a:p>
            <a:r>
              <a:rPr lang="en-US" dirty="0" smtClean="0"/>
              <a:t>The dependent clause can be moved to the end of the sentence.  In that case, there is no 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05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376</Words>
  <Application>Microsoft Macintosh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Grammar Review</vt:lpstr>
      <vt:lpstr>Fanboys</vt:lpstr>
      <vt:lpstr>PowerPoint Presentation</vt:lpstr>
      <vt:lpstr>Because </vt:lpstr>
      <vt:lpstr>independent clause</vt:lpstr>
      <vt:lpstr>Dependent clause</vt:lpstr>
      <vt:lpstr>Are the following independent or dependent clauses?</vt:lpstr>
      <vt:lpstr>Coordinating conjunctions:  rule</vt:lpstr>
      <vt:lpstr>Dependent clauses at the beginning of a sentence</vt:lpstr>
      <vt:lpstr>Introductory words/phrases</vt:lpstr>
      <vt:lpstr>Commas in a series</vt:lpstr>
      <vt:lpstr>appositives</vt:lpstr>
    </vt:vector>
  </TitlesOfParts>
  <Company>CORE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Review</dc:title>
  <dc:creator>Karen Chandler</dc:creator>
  <cp:lastModifiedBy>Karen Chandler</cp:lastModifiedBy>
  <cp:revision>5</cp:revision>
  <dcterms:created xsi:type="dcterms:W3CDTF">2017-09-12T04:02:52Z</dcterms:created>
  <dcterms:modified xsi:type="dcterms:W3CDTF">2017-09-12T05:53:49Z</dcterms:modified>
</cp:coreProperties>
</file>