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8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6802-D695-7242-AF5A-92005062F488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9579-92D2-EA43-A9C9-FE3901EC8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6802-D695-7242-AF5A-92005062F488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9579-92D2-EA43-A9C9-FE3901EC8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6802-D695-7242-AF5A-92005062F488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9579-92D2-EA43-A9C9-FE3901EC8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6802-D695-7242-AF5A-92005062F488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9579-92D2-EA43-A9C9-FE3901EC8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6802-D695-7242-AF5A-92005062F488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9579-92D2-EA43-A9C9-FE3901EC8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6802-D695-7242-AF5A-92005062F488}" type="datetimeFigureOut">
              <a:rPr lang="en-US" smtClean="0"/>
              <a:t>12/3/14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9579-92D2-EA43-A9C9-FE3901EC8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6802-D695-7242-AF5A-92005062F488}" type="datetimeFigureOut">
              <a:rPr lang="en-US" smtClean="0"/>
              <a:t>12/3/14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9579-92D2-EA43-A9C9-FE3901EC8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6802-D695-7242-AF5A-92005062F488}" type="datetimeFigureOut">
              <a:rPr lang="en-US" smtClean="0"/>
              <a:t>12/3/14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9579-92D2-EA43-A9C9-FE3901EC8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6802-D695-7242-AF5A-92005062F488}" type="datetimeFigureOut">
              <a:rPr lang="en-US" smtClean="0"/>
              <a:t>12/3/14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9579-92D2-EA43-A9C9-FE3901EC8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6802-D695-7242-AF5A-92005062F488}" type="datetimeFigureOut">
              <a:rPr lang="en-US" smtClean="0"/>
              <a:t>12/3/14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9579-92D2-EA43-A9C9-FE3901EC8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6802-D695-7242-AF5A-92005062F488}" type="datetimeFigureOut">
              <a:rPr lang="en-US" smtClean="0"/>
              <a:t>12/3/14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9579-92D2-EA43-A9C9-FE3901EC8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36802-D695-7242-AF5A-92005062F488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A9579-92D2-EA43-A9C9-FE3901EC87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Progressive Era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9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 Deal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Created by Teddy Roosevelt</a:t>
            </a:r>
          </a:p>
          <a:p>
            <a:pPr marL="1200150" lvl="3" indent="-342900"/>
            <a:r>
              <a:rPr lang="en-US" dirty="0" smtClean="0"/>
              <a:t>He was bold, young, loved</a:t>
            </a:r>
          </a:p>
          <a:p>
            <a:pPr marL="1200150" lvl="3" indent="-342900"/>
            <a:r>
              <a:rPr lang="en-US" dirty="0" smtClean="0"/>
              <a:t>Believed it was federal responsibility to protect national welfare</a:t>
            </a:r>
          </a:p>
          <a:p>
            <a:pPr marL="1200150" lvl="3" indent="-342900"/>
            <a:r>
              <a:rPr lang="en-US" dirty="0" smtClean="0"/>
              <a:t>Forced business owners to dialogue with strikers (mine workers)</a:t>
            </a:r>
          </a:p>
          <a:p>
            <a:pPr marL="1200150" lvl="3" indent="-342900"/>
            <a:r>
              <a:rPr lang="en-US" dirty="0" smtClean="0"/>
              <a:t>Passed Elkins Act to give more </a:t>
            </a:r>
            <a:r>
              <a:rPr lang="en-US" dirty="0" err="1" smtClean="0"/>
              <a:t>umph</a:t>
            </a:r>
            <a:r>
              <a:rPr lang="en-US" dirty="0" smtClean="0"/>
              <a:t> to Interstate Commerce Commission</a:t>
            </a:r>
          </a:p>
          <a:p>
            <a:pPr marL="1657350" lvl="4" indent="-342900"/>
            <a:r>
              <a:rPr lang="en-US" dirty="0" smtClean="0"/>
              <a:t>No railroad rebates</a:t>
            </a:r>
          </a:p>
          <a:p>
            <a:pPr marL="1657350" lvl="4" indent="-342900"/>
            <a:r>
              <a:rPr lang="en-US" dirty="0" smtClean="0"/>
              <a:t>No rate change without notification</a:t>
            </a:r>
            <a:endParaRPr lang="en-US" dirty="0" smtClean="0"/>
          </a:p>
          <a:p>
            <a:pPr marL="1200150" lvl="3" indent="-342900"/>
            <a:r>
              <a:rPr lang="en-US" dirty="0" smtClean="0"/>
              <a:t>Hepburn Act</a:t>
            </a:r>
          </a:p>
          <a:p>
            <a:pPr marL="1657350" lvl="4" indent="-342900"/>
            <a:r>
              <a:rPr lang="en-US" dirty="0" smtClean="0"/>
              <a:t>No free railroad passes (bribery)</a:t>
            </a:r>
          </a:p>
          <a:p>
            <a:pPr marL="1657350" lvl="4" indent="-342900"/>
            <a:r>
              <a:rPr lang="en-US" dirty="0" smtClean="0"/>
              <a:t>Set rates</a:t>
            </a:r>
          </a:p>
          <a:p>
            <a:pPr marL="1200150" lvl="3" indent="-342900"/>
            <a:r>
              <a:rPr lang="en-US" dirty="0" smtClean="0"/>
              <a:t>Trust buster: used Sherman Antitrust Act to break up trusts he saw as harmful.</a:t>
            </a:r>
          </a:p>
          <a:p>
            <a:pPr marL="1657350" lvl="4" indent="-342900"/>
            <a:r>
              <a:rPr lang="en-US" dirty="0" smtClean="0"/>
              <a:t>Northern Securities Company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Pure Food and Drug Act</a:t>
            </a:r>
          </a:p>
          <a:p>
            <a:pPr lvl="1"/>
            <a:r>
              <a:rPr lang="en-US" dirty="0" smtClean="0"/>
              <a:t>Truth in labeling</a:t>
            </a:r>
          </a:p>
          <a:p>
            <a:pPr lvl="1"/>
            <a:r>
              <a:rPr lang="en-US" dirty="0" smtClean="0"/>
              <a:t>Halted sale of contaminated foods and medicines</a:t>
            </a:r>
          </a:p>
          <a:p>
            <a:r>
              <a:rPr lang="en-US" dirty="0" smtClean="0"/>
              <a:t>Meat Inspection Act</a:t>
            </a:r>
          </a:p>
          <a:p>
            <a:pPr lvl="1"/>
            <a:r>
              <a:rPr lang="en-US" dirty="0" smtClean="0"/>
              <a:t>Cleanliness requirements</a:t>
            </a:r>
          </a:p>
          <a:p>
            <a:pPr lvl="1"/>
            <a:r>
              <a:rPr lang="en-US" dirty="0" smtClean="0"/>
              <a:t>Meat inspection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resources- still Roosevelt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Roosevelt camped in Yosemite with John Muir</a:t>
            </a:r>
          </a:p>
          <a:p>
            <a:r>
              <a:rPr lang="en-US" dirty="0" smtClean="0"/>
              <a:t>Set aside acreage as forest reserves, water-power sites, possible mineral and water resource sites</a:t>
            </a:r>
          </a:p>
          <a:p>
            <a:r>
              <a:rPr lang="en-US" dirty="0" smtClean="0"/>
              <a:t>Made Pinchot head of US Forest Service- thought similarly to Roosevelt</a:t>
            </a:r>
          </a:p>
          <a:p>
            <a:r>
              <a:rPr lang="en-US" dirty="0" smtClean="0"/>
              <a:t>Muir wanted it all conserved as wilderness</a:t>
            </a:r>
          </a:p>
          <a:p>
            <a:r>
              <a:rPr lang="en-US" dirty="0" smtClean="0"/>
              <a:t>National Reclamation Act- sold some public lands to fund large-scale irrigation projects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Roosevelt’s strong suit</a:t>
            </a:r>
          </a:p>
          <a:p>
            <a:r>
              <a:rPr lang="en-US" dirty="0" smtClean="0"/>
              <a:t>Gave lip service to important key people and organizations, but really didn’t fix anything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Next president</a:t>
            </a:r>
          </a:p>
          <a:p>
            <a:r>
              <a:rPr lang="en-US" dirty="0" smtClean="0"/>
              <a:t>Didn’t do much that was new, but broke up many trusts.</a:t>
            </a:r>
          </a:p>
          <a:p>
            <a:r>
              <a:rPr lang="en-US" dirty="0" smtClean="0"/>
              <a:t>Wanted to lower tariffs: Congress forced a weaker bill: Payne-Aldrich Tariff</a:t>
            </a:r>
          </a:p>
          <a:p>
            <a:r>
              <a:rPr lang="en-US" dirty="0" smtClean="0"/>
              <a:t>Further angered progressives by appointing a secretary of the interior who removed conserved lands and returned them to the public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Roosevelt returns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name for Progressive Party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Bull Moose Party</a:t>
            </a:r>
          </a:p>
          <a:p>
            <a:pPr lvl="1"/>
            <a:r>
              <a:rPr lang="en-US" dirty="0" smtClean="0">
                <a:sym typeface="Wingdings"/>
              </a:rPr>
              <a:t>Named after Roosevelt</a:t>
            </a:r>
          </a:p>
          <a:p>
            <a:pPr lvl="1"/>
            <a:r>
              <a:rPr lang="en-US" dirty="0" smtClean="0">
                <a:sym typeface="Wingdings"/>
              </a:rPr>
              <a:t>Direct elections of senators</a:t>
            </a:r>
          </a:p>
          <a:p>
            <a:pPr lvl="1"/>
            <a:r>
              <a:rPr lang="en-US" dirty="0" smtClean="0">
                <a:sym typeface="Wingdings"/>
              </a:rPr>
              <a:t>Initiative, referendum and recall</a:t>
            </a:r>
          </a:p>
          <a:p>
            <a:pPr lvl="1"/>
            <a:r>
              <a:rPr lang="en-US" dirty="0" smtClean="0">
                <a:sym typeface="Wingdings"/>
              </a:rPr>
              <a:t>Women’s suffrage</a:t>
            </a:r>
          </a:p>
          <a:p>
            <a:pPr lvl="1"/>
            <a:r>
              <a:rPr lang="en-US" dirty="0" smtClean="0">
                <a:sym typeface="Wingdings"/>
              </a:rPr>
              <a:t>Work reform for women and children</a:t>
            </a:r>
          </a:p>
          <a:p>
            <a:pPr lvl="1"/>
            <a:r>
              <a:rPr lang="en-US" dirty="0" smtClean="0">
                <a:sym typeface="Wingdings"/>
              </a:rPr>
              <a:t>Regulated business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Roosevelt and Taft completed for the Republican vote</a:t>
            </a:r>
          </a:p>
          <a:p>
            <a:pPr lvl="2"/>
            <a:r>
              <a:rPr lang="en-US" dirty="0" smtClean="0"/>
              <a:t>Taft: conservative</a:t>
            </a:r>
          </a:p>
          <a:p>
            <a:pPr lvl="2"/>
            <a:r>
              <a:rPr lang="en-US" dirty="0" smtClean="0"/>
              <a:t>Roosevelt: progressive</a:t>
            </a:r>
          </a:p>
          <a:p>
            <a:r>
              <a:rPr lang="en-US" dirty="0" smtClean="0"/>
              <a:t>Opened the door to other parties</a:t>
            </a:r>
          </a:p>
          <a:p>
            <a:pPr lvl="2"/>
            <a:r>
              <a:rPr lang="en-US" dirty="0" smtClean="0"/>
              <a:t>Wilson: Democrat- new freedom- stronger antitrust legislation, banking reform and reduced tariffs</a:t>
            </a:r>
          </a:p>
          <a:p>
            <a:pPr lvl="2"/>
            <a:r>
              <a:rPr lang="en-US" dirty="0" smtClean="0"/>
              <a:t>Debs: socialist- end capitalism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Wilson won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Three goals:</a:t>
            </a:r>
          </a:p>
          <a:p>
            <a:pPr lvl="1"/>
            <a:r>
              <a:rPr lang="en-US" dirty="0" smtClean="0"/>
              <a:t>Break up trusts</a:t>
            </a:r>
          </a:p>
          <a:p>
            <a:pPr lvl="2"/>
            <a:r>
              <a:rPr lang="en-US" dirty="0" smtClean="0"/>
              <a:t>Federal Trade Commission- watchdog</a:t>
            </a:r>
          </a:p>
          <a:p>
            <a:pPr lvl="2"/>
            <a:r>
              <a:rPr lang="en-US" dirty="0" smtClean="0"/>
              <a:t>Clayton Antitrust Act strengthened Sherman Antitrust Act</a:t>
            </a:r>
          </a:p>
          <a:p>
            <a:pPr lvl="3"/>
            <a:r>
              <a:rPr lang="en-US" dirty="0" smtClean="0"/>
              <a:t>Made labor unions and strikes legal</a:t>
            </a:r>
          </a:p>
          <a:p>
            <a:pPr lvl="3"/>
            <a:r>
              <a:rPr lang="en-US" dirty="0" smtClean="0"/>
              <a:t>Called the Magna </a:t>
            </a:r>
            <a:r>
              <a:rPr lang="en-US" dirty="0" err="1" smtClean="0"/>
              <a:t>Carta</a:t>
            </a:r>
            <a:r>
              <a:rPr lang="en-US" dirty="0" smtClean="0"/>
              <a:t> for labor</a:t>
            </a:r>
          </a:p>
          <a:p>
            <a:pPr lvl="1"/>
            <a:r>
              <a:rPr lang="en-US" dirty="0" smtClean="0"/>
              <a:t>Reduce tariffs</a:t>
            </a:r>
          </a:p>
          <a:p>
            <a:pPr lvl="2"/>
            <a:r>
              <a:rPr lang="en-US" dirty="0" smtClean="0"/>
              <a:t>Underwood Act</a:t>
            </a:r>
          </a:p>
          <a:p>
            <a:pPr lvl="3"/>
            <a:r>
              <a:rPr lang="en-US" dirty="0" smtClean="0"/>
              <a:t>Reduced tariffs greatly</a:t>
            </a:r>
          </a:p>
          <a:p>
            <a:pPr lvl="1"/>
            <a:r>
              <a:rPr lang="en-US" dirty="0" smtClean="0"/>
              <a:t>Changes in high finance</a:t>
            </a:r>
          </a:p>
          <a:p>
            <a:pPr lvl="2"/>
            <a:r>
              <a:rPr lang="en-US" dirty="0" smtClean="0"/>
              <a:t>Used new federal income tax to make up the money lost from tariff reductions- 16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</a:p>
          <a:p>
            <a:pPr lvl="2"/>
            <a:r>
              <a:rPr lang="en-US" dirty="0" smtClean="0"/>
              <a:t>Formed Federal Reserve- made money more available, banking system under governmental control</a:t>
            </a: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Amendment: suffrage won for women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Wilson did little for black civil rights, much like Roosevelt and Taft before him.</a:t>
            </a:r>
          </a:p>
          <a:p>
            <a:pPr lvl="2"/>
            <a:r>
              <a:rPr lang="en-US" dirty="0" smtClean="0"/>
              <a:t>Wilson even opposed federal anti-lynching legislation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WWI pushed out the Progressive Era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Progressivism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Protecting social welfare</a:t>
            </a:r>
          </a:p>
          <a:p>
            <a:pPr lvl="1"/>
            <a:r>
              <a:rPr lang="en-US" dirty="0" smtClean="0"/>
              <a:t>Key player: Florence Kelley</a:t>
            </a:r>
          </a:p>
          <a:p>
            <a:pPr lvl="2"/>
            <a:r>
              <a:rPr lang="en-US" dirty="0" smtClean="0"/>
              <a:t>Helped pass Illinois Factory Act which prohibited child labor and limited women’s work hours</a:t>
            </a:r>
          </a:p>
          <a:p>
            <a:pPr lvl="1"/>
            <a:r>
              <a:rPr lang="en-US" dirty="0" smtClean="0"/>
              <a:t>YMCA</a:t>
            </a:r>
          </a:p>
          <a:p>
            <a:pPr lvl="2"/>
            <a:r>
              <a:rPr lang="en-US" dirty="0" smtClean="0"/>
              <a:t>Libraries, classes, physical activity, soup kitchens</a:t>
            </a:r>
          </a:p>
          <a:p>
            <a:pPr lvl="2"/>
            <a:r>
              <a:rPr lang="en-US" dirty="0" smtClean="0"/>
              <a:t>Instructed poor immigrants in the middle-class values of hard work and temperance</a:t>
            </a:r>
          </a:p>
          <a:p>
            <a:r>
              <a:rPr lang="en-US" dirty="0" smtClean="0"/>
              <a:t>Promoting moral improvement</a:t>
            </a:r>
          </a:p>
          <a:p>
            <a:pPr lvl="1"/>
            <a:r>
              <a:rPr lang="en-US" dirty="0" smtClean="0"/>
              <a:t>Key Player: WCTU- Women’s Christian Temperance Union and Francis Willard</a:t>
            </a:r>
          </a:p>
          <a:p>
            <a:pPr lvl="2"/>
            <a:r>
              <a:rPr lang="en-US" dirty="0" smtClean="0"/>
              <a:t>Crusade for prohibition</a:t>
            </a:r>
          </a:p>
          <a:p>
            <a:pPr lvl="2"/>
            <a:r>
              <a:rPr lang="en-US" dirty="0" smtClean="0"/>
              <a:t>Opened kindergartens for immigrants, visited inmates, and worked for suffrage</a:t>
            </a:r>
            <a:endParaRPr lang="en-US" dirty="0" smtClean="0"/>
          </a:p>
          <a:p>
            <a:pPr lvl="1"/>
            <a:r>
              <a:rPr lang="en-US" dirty="0" smtClean="0"/>
              <a:t>Anti- Saloon League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Creating economic reform</a:t>
            </a:r>
          </a:p>
          <a:p>
            <a:pPr>
              <a:buNone/>
            </a:pPr>
            <a:r>
              <a:rPr lang="en-US" dirty="0" smtClean="0"/>
              <a:t>	Key player: Eugene V. Debs- Socialist Party</a:t>
            </a:r>
          </a:p>
          <a:p>
            <a:pPr marL="342900" lvl="2" indent="-342900">
              <a:buNone/>
            </a:pPr>
            <a:r>
              <a:rPr lang="en-US" dirty="0" smtClean="0"/>
              <a:t>			</a:t>
            </a:r>
            <a:r>
              <a:rPr lang="en-US" dirty="0" smtClean="0"/>
              <a:t>Didn’t like the uneven balance between business, 				government and ordinary people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and muckrakers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sz="2400" dirty="0" smtClean="0"/>
              <a:t>Ida Tarbell- called out Standard Oil Company</a:t>
            </a:r>
          </a:p>
          <a:p>
            <a:pPr>
              <a:buNone/>
            </a:pPr>
            <a:r>
              <a:rPr lang="en-US" sz="2400" dirty="0" smtClean="0"/>
              <a:t>		       Sinclair- </a:t>
            </a:r>
            <a:r>
              <a:rPr lang="en-US" sz="2400" i="1" dirty="0" smtClean="0"/>
              <a:t>The Jungle</a:t>
            </a:r>
            <a:r>
              <a:rPr lang="en-US" sz="2400" dirty="0" smtClean="0"/>
              <a:t>- called out meat packing industry</a:t>
            </a:r>
            <a:endParaRPr lang="en-US" dirty="0" smtClean="0"/>
          </a:p>
          <a:p>
            <a:r>
              <a:rPr lang="en-US" dirty="0" smtClean="0"/>
              <a:t>Fostering efficiency	</a:t>
            </a:r>
          </a:p>
          <a:p>
            <a:pPr lvl="2"/>
            <a:r>
              <a:rPr lang="en-US" dirty="0" smtClean="0"/>
              <a:t>Scientific management used to improve production</a:t>
            </a:r>
          </a:p>
          <a:p>
            <a:pPr lvl="2"/>
            <a:r>
              <a:rPr lang="en-US" dirty="0" smtClean="0"/>
              <a:t>Taylor- invented the assembly line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Reforming the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19 socialist mayors worked to institute progressive reforms</a:t>
            </a:r>
          </a:p>
          <a:p>
            <a:pPr lvl="1"/>
            <a:r>
              <a:rPr lang="en-US" sz="2400" dirty="0" smtClean="0"/>
              <a:t>Fairer tax structure</a:t>
            </a:r>
          </a:p>
          <a:p>
            <a:pPr lvl="1"/>
            <a:r>
              <a:rPr lang="en-US" sz="2400" dirty="0" smtClean="0"/>
              <a:t>Lowered fares for public transportation</a:t>
            </a:r>
          </a:p>
          <a:p>
            <a:pPr lvl="1"/>
            <a:r>
              <a:rPr lang="en-US" sz="2400" dirty="0" smtClean="0"/>
              <a:t>Rooted out corruption</a:t>
            </a:r>
          </a:p>
          <a:p>
            <a:pPr lvl="1"/>
            <a:r>
              <a:rPr lang="en-US" sz="2400" dirty="0" smtClean="0"/>
              <a:t>Set up work relief programs</a:t>
            </a:r>
            <a:endParaRPr lang="en-US" sz="2400" dirty="0" smtClean="0"/>
          </a:p>
          <a:p>
            <a:r>
              <a:rPr lang="en-US" dirty="0" smtClean="0"/>
              <a:t>Key player: La </a:t>
            </a:r>
            <a:r>
              <a:rPr lang="en-US" dirty="0" err="1" smtClean="0"/>
              <a:t>Follette</a:t>
            </a:r>
            <a:endParaRPr lang="en-US" dirty="0" smtClean="0"/>
          </a:p>
          <a:p>
            <a:pPr lvl="1"/>
            <a:r>
              <a:rPr lang="en-US" dirty="0" smtClean="0"/>
              <a:t>Wanted big business to be treated like everyone else, especially the railroads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err="1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National Child Labor Committee</a:t>
            </a:r>
          </a:p>
          <a:p>
            <a:r>
              <a:rPr lang="en-US" dirty="0" smtClean="0"/>
              <a:t>Progressives won workers’ compensation for injuries or death incurred on the job</a:t>
            </a:r>
          </a:p>
          <a:p>
            <a:r>
              <a:rPr lang="en-US" dirty="0" smtClean="0"/>
              <a:t>Mueller </a:t>
            </a:r>
            <a:r>
              <a:rPr lang="en-US" dirty="0" err="1" smtClean="0"/>
              <a:t>v</a:t>
            </a:r>
            <a:r>
              <a:rPr lang="en-US" dirty="0" smtClean="0"/>
              <a:t>. Oregon- argued for reduced work hours for women</a:t>
            </a:r>
          </a:p>
          <a:p>
            <a:pPr lvl="1"/>
            <a:r>
              <a:rPr lang="en-US" dirty="0" smtClean="0"/>
              <a:t>Key attorney: Brandeis</a:t>
            </a:r>
          </a:p>
          <a:p>
            <a:r>
              <a:rPr lang="en-US" dirty="0" smtClean="0"/>
              <a:t>Keating-Owen Act</a:t>
            </a:r>
          </a:p>
          <a:p>
            <a:pPr lvl="1"/>
            <a:r>
              <a:rPr lang="en-US" dirty="0" smtClean="0"/>
              <a:t>No goods produced with child labor could cross state lines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process improved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Secret ballots</a:t>
            </a:r>
          </a:p>
          <a:p>
            <a:r>
              <a:rPr lang="en-US" dirty="0" smtClean="0"/>
              <a:t>Initiative: people rather than lawmakers can start a bill</a:t>
            </a:r>
          </a:p>
          <a:p>
            <a:r>
              <a:rPr lang="en-US" dirty="0" smtClean="0"/>
              <a:t>Referendum: voters get to vote on the initiative</a:t>
            </a:r>
          </a:p>
          <a:p>
            <a:r>
              <a:rPr lang="en-US" dirty="0" smtClean="0"/>
              <a:t>Recall: voters could remove public officials from elected positions</a:t>
            </a:r>
          </a:p>
          <a:p>
            <a:r>
              <a:rPr lang="en-US" dirty="0" smtClean="0"/>
              <a:t>Direct primary</a:t>
            </a:r>
          </a:p>
          <a:p>
            <a:r>
              <a:rPr lang="en-US" dirty="0" smtClean="0"/>
              <a:t>Popular election of senators- 17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 in the workplace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From farm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city</a:t>
            </a:r>
          </a:p>
          <a:p>
            <a:pPr lvl="1"/>
            <a:r>
              <a:rPr lang="en-US" dirty="0" smtClean="0">
                <a:sym typeface="Wingdings"/>
              </a:rPr>
              <a:t>Garment workers</a:t>
            </a:r>
          </a:p>
          <a:p>
            <a:pPr lvl="1"/>
            <a:r>
              <a:rPr lang="en-US" dirty="0" smtClean="0">
                <a:sym typeface="Wingdings"/>
              </a:rPr>
              <a:t>Office jobs</a:t>
            </a:r>
          </a:p>
          <a:p>
            <a:pPr lvl="1"/>
            <a:r>
              <a:rPr lang="en-US" dirty="0" smtClean="0">
                <a:sym typeface="Wingdings"/>
              </a:rPr>
              <a:t>Domestic workers</a:t>
            </a:r>
          </a:p>
          <a:p>
            <a:pPr lvl="1"/>
            <a:r>
              <a:rPr lang="en-US" dirty="0" smtClean="0">
                <a:sym typeface="Wingdings"/>
              </a:rPr>
              <a:t>Business- typing, stenographers</a:t>
            </a:r>
          </a:p>
          <a:p>
            <a:pPr lvl="2"/>
            <a:r>
              <a:rPr lang="en-US" dirty="0" smtClean="0">
                <a:sym typeface="Wingdings"/>
              </a:rPr>
              <a:t>Required additional education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Poor work conditions for women led to their push for reform</a:t>
            </a:r>
          </a:p>
          <a:p>
            <a:pPr lvl="1"/>
            <a:r>
              <a:rPr lang="en-US" dirty="0" smtClean="0">
                <a:sym typeface="Wingdings"/>
              </a:rPr>
              <a:t>Triangle Shirtwaist Factory fire a big push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NACW: National Association of Colored Women</a:t>
            </a:r>
          </a:p>
          <a:p>
            <a:r>
              <a:rPr lang="en-US" dirty="0" smtClean="0"/>
              <a:t>Suffrage: Susan B. Anthony and Elizabeth Cady Stanton</a:t>
            </a:r>
          </a:p>
          <a:p>
            <a:pPr lvl="1"/>
            <a:r>
              <a:rPr lang="en-US" dirty="0" smtClean="0"/>
              <a:t>Seneca Falls convention</a:t>
            </a:r>
          </a:p>
          <a:p>
            <a:pPr lvl="1"/>
            <a:r>
              <a:rPr lang="en-US" dirty="0" smtClean="0"/>
              <a:t>NWSA: National Women Suffrage Association </a:t>
            </a:r>
            <a:r>
              <a:rPr lang="en-US" dirty="0" smtClean="0">
                <a:sym typeface="Wingdings"/>
              </a:rPr>
              <a:t>NAWSA: National American Woman Suffrage Association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approaches to suffrage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Convince legislators</a:t>
            </a:r>
          </a:p>
          <a:p>
            <a:endParaRPr lang="en-US" dirty="0" smtClean="0"/>
          </a:p>
          <a:p>
            <a:r>
              <a:rPr lang="en-US" dirty="0" smtClean="0"/>
              <a:t>Push through the court using 14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</a:p>
          <a:p>
            <a:endParaRPr lang="en-US" dirty="0" smtClean="0"/>
          </a:p>
          <a:p>
            <a:r>
              <a:rPr lang="en-US" dirty="0" smtClean="0"/>
              <a:t>Push for a national constitutional amendment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818</Words>
  <Application>Microsoft Macintosh PowerPoint</Application>
  <PresentationFormat>On-screen Show (4:3)</PresentationFormat>
  <Paragraphs>133</Paragraphs>
  <Slides>18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The Progressive Era </vt:lpstr>
      <vt:lpstr>Goals of Progressivism</vt:lpstr>
      <vt:lpstr>Slide 3</vt:lpstr>
      <vt:lpstr>Reforming the government</vt:lpstr>
      <vt:lpstr>Slide 5</vt:lpstr>
      <vt:lpstr>Election process improved</vt:lpstr>
      <vt:lpstr>Women in the workplace</vt:lpstr>
      <vt:lpstr>Slide 8</vt:lpstr>
      <vt:lpstr>Three approaches to suffrage</vt:lpstr>
      <vt:lpstr>Square Deal</vt:lpstr>
      <vt:lpstr>Slide 11</vt:lpstr>
      <vt:lpstr>Natural resources- still Roosevelt</vt:lpstr>
      <vt:lpstr>Civil Rights</vt:lpstr>
      <vt:lpstr>Taft</vt:lpstr>
      <vt:lpstr>Roosevelt returns</vt:lpstr>
      <vt:lpstr>Slide 16</vt:lpstr>
      <vt:lpstr>Wilson won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3</cp:revision>
  <dcterms:created xsi:type="dcterms:W3CDTF">2014-12-03T15:43:49Z</dcterms:created>
  <dcterms:modified xsi:type="dcterms:W3CDTF">2014-12-03T19:28:06Z</dcterms:modified>
</cp:coreProperties>
</file>