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20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6CC95-1F76-C840-A3B4-17149359F3FE}" type="datetimeFigureOut">
              <a:rPr lang="en-US" smtClean="0"/>
              <a:t>1/9/15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59BE1-45B3-C648-A6DB-723FDB2DAA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tank- first used in Battle of Somme by the British- 1916</a:t>
            </a:r>
          </a:p>
          <a:p>
            <a:r>
              <a:rPr lang="en-US" dirty="0" smtClean="0"/>
              <a:t>Could get across land that previously would see rifle fire taking people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9BE1-45B3-C648-A6DB-723FDB2DAA0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Poison gasses- first used by Germany but quickly used by Allies</a:t>
            </a:r>
            <a:r>
              <a:rPr lang="en-US" baseline="0" dirty="0" smtClean="0"/>
              <a:t> as well.</a:t>
            </a:r>
          </a:p>
          <a:p>
            <a:r>
              <a:rPr lang="en-US" baseline="0" dirty="0" smtClean="0"/>
              <a:t>Did little to change the outcome of the war, but was responsible for great misery- many deaths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9BE1-45B3-C648-A6DB-723FDB2DAA0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Depth charges could take out submarines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9BE1-45B3-C648-A6DB-723FDB2DAA0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Pilotless</a:t>
            </a:r>
            <a:r>
              <a:rPr lang="en-US" baseline="0" dirty="0" smtClean="0"/>
              <a:t> drones- could be used as an unarmed bomb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9BE1-45B3-C648-A6DB-723FDB2DAA0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80-328E-1443-A5A7-BF502F11657B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8A3-046C-744D-B826-6171DDE55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80-328E-1443-A5A7-BF502F11657B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8A3-046C-744D-B826-6171DDE55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80-328E-1443-A5A7-BF502F11657B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8A3-046C-744D-B826-6171DDE55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80-328E-1443-A5A7-BF502F11657B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8A3-046C-744D-B826-6171DDE55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80-328E-1443-A5A7-BF502F11657B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8A3-046C-744D-B826-6171DDE55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80-328E-1443-A5A7-BF502F11657B}" type="datetimeFigureOut">
              <a:rPr lang="en-US" smtClean="0"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8A3-046C-744D-B826-6171DDE55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80-328E-1443-A5A7-BF502F11657B}" type="datetimeFigureOut">
              <a:rPr lang="en-US" smtClean="0"/>
              <a:t>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8A3-046C-744D-B826-6171DDE55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80-328E-1443-A5A7-BF502F11657B}" type="datetimeFigureOut">
              <a:rPr lang="en-US" smtClean="0"/>
              <a:t>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8A3-046C-744D-B826-6171DDE55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80-328E-1443-A5A7-BF502F11657B}" type="datetimeFigureOut">
              <a:rPr lang="en-US" smtClean="0"/>
              <a:t>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8A3-046C-744D-B826-6171DDE55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80-328E-1443-A5A7-BF502F11657B}" type="datetimeFigureOut">
              <a:rPr lang="en-US" smtClean="0"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8A3-046C-744D-B826-6171DDE55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80-328E-1443-A5A7-BF502F11657B}" type="datetimeFigureOut">
              <a:rPr lang="en-US" smtClean="0"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8A3-046C-744D-B826-6171DDE55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00F80-328E-1443-A5A7-BF502F11657B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78A3-046C-744D-B826-6171DDE556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Impact of WWI on the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and Political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war aided the rise of extremism by weakening Europe’s confidence in the social order.</a:t>
            </a:r>
          </a:p>
          <a:p>
            <a:pPr lvl="1"/>
            <a:r>
              <a:rPr lang="en-US" dirty="0" smtClean="0"/>
              <a:t>Fascism</a:t>
            </a:r>
          </a:p>
          <a:p>
            <a:pPr lvl="1"/>
            <a:r>
              <a:rPr lang="en-US" dirty="0" smtClean="0"/>
              <a:t>Communism</a:t>
            </a:r>
          </a:p>
          <a:p>
            <a:r>
              <a:rPr lang="en-US" dirty="0" smtClean="0"/>
              <a:t>German and Austrian monarchies were replaced by shaky republics. Russia and Turkey also saw the downfall of their monarchies.</a:t>
            </a:r>
          </a:p>
          <a:p>
            <a:r>
              <a:rPr lang="en-US" dirty="0" smtClean="0"/>
              <a:t>Church attendance declined while recreational drug use rose.</a:t>
            </a:r>
          </a:p>
          <a:p>
            <a:r>
              <a:rPr lang="en-US" dirty="0" smtClean="0"/>
              <a:t>Germany felt victimized in the Treaty of Versailles, leading to unrest.</a:t>
            </a:r>
          </a:p>
          <a:p>
            <a:r>
              <a:rPr lang="en-US" dirty="0" smtClean="0"/>
              <a:t>The US became the world’s economic leader.</a:t>
            </a:r>
          </a:p>
          <a:p>
            <a:r>
              <a:rPr lang="en-US" dirty="0" smtClean="0"/>
              <a:t>In the US, women moved towards getting the vote.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illed more than 9 million soldiers, sailors and flyers, and 5 million civilians</a:t>
            </a:r>
          </a:p>
          <a:p>
            <a:r>
              <a:rPr lang="en-US" dirty="0" smtClean="0"/>
              <a:t>Left at least 7 million men permanently disabled</a:t>
            </a:r>
          </a:p>
          <a:p>
            <a:r>
              <a:rPr lang="en-US" dirty="0" smtClean="0"/>
              <a:t>Involved 28 countries</a:t>
            </a:r>
          </a:p>
          <a:p>
            <a:r>
              <a:rPr lang="en-US" dirty="0" smtClean="0"/>
              <a:t>Cost $186 billion in direct costs and another $151 billion in indirect cost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Tanks</a:t>
            </a:r>
          </a:p>
          <a:p>
            <a:r>
              <a:rPr lang="en-US" dirty="0" smtClean="0"/>
              <a:t>Poison gas</a:t>
            </a:r>
          </a:p>
          <a:p>
            <a:r>
              <a:rPr lang="en-US" dirty="0" smtClean="0"/>
              <a:t>Weaponry usable on planes</a:t>
            </a:r>
          </a:p>
          <a:p>
            <a:r>
              <a:rPr lang="en-US" dirty="0" smtClean="0"/>
              <a:t>Depth charges</a:t>
            </a:r>
          </a:p>
          <a:p>
            <a:r>
              <a:rPr lang="en-US" dirty="0" smtClean="0"/>
              <a:t>Aircraft carriers</a:t>
            </a:r>
          </a:p>
          <a:p>
            <a:r>
              <a:rPr lang="en-US" dirty="0" smtClean="0"/>
              <a:t>Pilotless drones</a:t>
            </a:r>
          </a:p>
          <a:p>
            <a:r>
              <a:rPr lang="en-US" dirty="0" smtClean="0"/>
              <a:t>Mobile x-ray machines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98500"/>
            <a:ext cx="8128000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660400"/>
            <a:ext cx="7543800" cy="553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054100"/>
            <a:ext cx="7175500" cy="4749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787400"/>
            <a:ext cx="7175500" cy="5283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0" y="876300"/>
            <a:ext cx="93980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920750"/>
            <a:ext cx="6350000" cy="5016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235</Words>
  <Application>Microsoft Macintosh PowerPoint</Application>
  <PresentationFormat>On-screen Show (4:3)</PresentationFormat>
  <Paragraphs>33</Paragraphs>
  <Slides>10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Impact of WWI on the World</vt:lpstr>
      <vt:lpstr>World War I </vt:lpstr>
      <vt:lpstr>Technology</vt:lpstr>
      <vt:lpstr>Slide 4</vt:lpstr>
      <vt:lpstr>Slide 5</vt:lpstr>
      <vt:lpstr>Slide 6</vt:lpstr>
      <vt:lpstr>Slide 7</vt:lpstr>
      <vt:lpstr>Slide 8</vt:lpstr>
      <vt:lpstr>Slide 9</vt:lpstr>
      <vt:lpstr>Social and Political Changes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WWI on the World</dc:title>
  <dc:creator>admin</dc:creator>
  <cp:lastModifiedBy>admin</cp:lastModifiedBy>
  <cp:revision>2</cp:revision>
  <dcterms:created xsi:type="dcterms:W3CDTF">2015-01-09T22:17:28Z</dcterms:created>
  <dcterms:modified xsi:type="dcterms:W3CDTF">2015-01-09T23:04:59Z</dcterms:modified>
</cp:coreProperties>
</file>