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72" r:id="rId3"/>
    <p:sldId id="261" r:id="rId4"/>
    <p:sldId id="262" r:id="rId5"/>
    <p:sldId id="257" r:id="rId6"/>
    <p:sldId id="258" r:id="rId7"/>
    <p:sldId id="259" r:id="rId8"/>
    <p:sldId id="260" r:id="rId9"/>
    <p:sldId id="271" r:id="rId10"/>
    <p:sldId id="263" r:id="rId11"/>
    <p:sldId id="268" r:id="rId12"/>
    <p:sldId id="269" r:id="rId13"/>
    <p:sldId id="270" r:id="rId14"/>
    <p:sldId id="267" r:id="rId15"/>
    <p:sldId id="265" r:id="rId16"/>
    <p:sldId id="266" r:id="rId17"/>
    <p:sldId id="26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FC3C1-0B82-B44C-8D73-F02C70A0A4C1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25683-9A5B-F145-9F99-87938C7A2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9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25683-9A5B-F145-9F99-87938C7A21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Worked from the opposite direction of the Reformation.</a:t>
            </a:r>
            <a:r>
              <a:rPr lang="en-US" baseline="0" dirty="0" smtClean="0"/>
              <a:t> Instead of making new, reformed religions, they reformed the one they had.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25683-9A5B-F145-9F99-87938C7A212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0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25683-9A5B-F145-9F99-87938C7A21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54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Peter </a:t>
            </a:r>
            <a:r>
              <a:rPr lang="en-US" dirty="0" err="1" smtClean="0"/>
              <a:t>Bruegel</a:t>
            </a:r>
            <a:r>
              <a:rPr lang="en-US" dirty="0" smtClean="0"/>
              <a:t> painted daily peasant life.</a:t>
            </a:r>
          </a:p>
          <a:p>
            <a:r>
              <a:rPr lang="en-US" dirty="0" smtClean="0"/>
              <a:t>This is a wedding</a:t>
            </a:r>
          </a:p>
          <a:p>
            <a:r>
              <a:rPr lang="en-US" dirty="0" smtClean="0"/>
              <a:t>Bride</a:t>
            </a:r>
            <a:r>
              <a:rPr lang="en-US" baseline="0" dirty="0" smtClean="0"/>
              <a:t> under crown, children present, bagpipes</a:t>
            </a:r>
          </a:p>
          <a:p>
            <a:r>
              <a:rPr lang="en-US" baseline="0" dirty="0" smtClean="0"/>
              <a:t>Focus is on ordinary people</a:t>
            </a:r>
          </a:p>
          <a:p>
            <a:r>
              <a:rPr lang="en-US" baseline="0" dirty="0" smtClean="0"/>
              <a:t>Note the use of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25683-9A5B-F145-9F99-87938C7A21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3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25683-9A5B-F145-9F99-87938C7A212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92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Queen Elizabeth 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25683-9A5B-F145-9F99-87938C7A212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84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because in the Renaissance, religion lost power.</a:t>
            </a:r>
          </a:p>
          <a:p>
            <a:r>
              <a:rPr lang="en-US" dirty="0" smtClean="0"/>
              <a:t>People began to think for themselves.</a:t>
            </a:r>
          </a:p>
          <a:p>
            <a:r>
              <a:rPr lang="en-US" dirty="0" smtClean="0"/>
              <a:t>Could read Bible without a priest.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25683-9A5B-F145-9F99-87938C7A212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9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Indulgences</a:t>
            </a:r>
            <a:r>
              <a:rPr lang="en-US" baseline="0" dirty="0" smtClean="0"/>
              <a:t> are paying money for release from sin- like buying way into heaven.</a:t>
            </a:r>
          </a:p>
          <a:p>
            <a:r>
              <a:rPr lang="en-US" baseline="0" dirty="0" smtClean="0"/>
              <a:t>Can be argued that donating money was doing a good deed and good deeds help one get to heaven.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25683-9A5B-F145-9F99-87938C7A212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not helping, he was taken in by a Prince. This gave him time to translate the New Testament into German.</a:t>
            </a:r>
          </a:p>
          <a:p>
            <a:r>
              <a:rPr lang="en-US" dirty="0" smtClean="0"/>
              <a:t>Actually worked against the church.  Now easily assessable to the masses.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25683-9A5B-F145-9F99-87938C7A212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87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Moderate approach</a:t>
            </a:r>
          </a:p>
          <a:p>
            <a:r>
              <a:rPr lang="en-US" dirty="0" smtClean="0"/>
              <a:t>Protestants</a:t>
            </a:r>
            <a:r>
              <a:rPr lang="en-US" baseline="0" dirty="0" smtClean="0"/>
              <a:t> wanted more reform</a:t>
            </a:r>
          </a:p>
          <a:p>
            <a:r>
              <a:rPr lang="en-US" baseline="0" dirty="0" smtClean="0"/>
              <a:t>Catholics wanted to replace her with cousin, Mary Queen of Scotts and Philip II, king of Spain- both Catholics</a:t>
            </a:r>
          </a:p>
          <a:p>
            <a:r>
              <a:rPr lang="en-US" baseline="0" dirty="0" smtClean="0"/>
              <a:t>More on this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25683-9A5B-F145-9F99-87938C7A212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3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5F55-0FAA-8641-A77B-11B7BD4BAC8F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5F55-0FAA-8641-A77B-11B7BD4BAC8F}" type="datetimeFigureOut">
              <a:rPr lang="en-US" smtClean="0"/>
              <a:pPr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EABFA-FF99-D641-B79F-B4EDB88D6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Renaissance </a:t>
            </a:r>
            <a:r>
              <a:rPr lang="en-US" smtClean="0"/>
              <a:t>and Reformation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1300-1600</a:t>
            </a:r>
          </a:p>
          <a:p>
            <a:r>
              <a:rPr lang="en-US" dirty="0" smtClean="0"/>
              <a:t>Europe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</a:t>
            </a:r>
            <a:r>
              <a:rPr lang="en-US" dirty="0" err="1" smtClean="0"/>
              <a:t>da</a:t>
            </a:r>
            <a:r>
              <a:rPr lang="en-US" dirty="0" smtClean="0"/>
              <a:t> Vinci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scientific observation</a:t>
            </a:r>
          </a:p>
          <a:p>
            <a:r>
              <a:rPr lang="en-US" dirty="0" smtClean="0"/>
              <a:t>Studied human anatomy </a:t>
            </a:r>
          </a:p>
          <a:p>
            <a:pPr lvl="1"/>
            <a:r>
              <a:rPr lang="en-US" dirty="0" smtClean="0"/>
              <a:t>Dissected dead people in order to study bones and other parts of the body.</a:t>
            </a:r>
          </a:p>
          <a:p>
            <a:r>
              <a:rPr lang="en-US" dirty="0" smtClean="0"/>
              <a:t>Interested in mechanics</a:t>
            </a:r>
          </a:p>
          <a:p>
            <a:pPr lvl="1"/>
            <a:r>
              <a:rPr lang="en-US" dirty="0" smtClean="0"/>
              <a:t>Drew plans for an airplane, a helicopter and a parachute.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7526" y="274638"/>
            <a:ext cx="1769274" cy="25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-23960" b="-2396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19757" r="-1975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 l="-42139" r="-4213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-13201" r="-1320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Huge boom in science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2853" y="2357581"/>
            <a:ext cx="4721128" cy="376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-1941" b="-194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spirit arose</a:t>
            </a:r>
          </a:p>
          <a:p>
            <a:r>
              <a:rPr lang="en-US" dirty="0" smtClean="0"/>
              <a:t>Navigators wanted new routes to promising lands</a:t>
            </a:r>
          </a:p>
          <a:p>
            <a:r>
              <a:rPr lang="en-US" dirty="0" smtClean="0"/>
              <a:t>Columbus went looking for a way to China to procure for Spain, the riches described by Marco Polo .</a:t>
            </a:r>
          </a:p>
          <a:p>
            <a:endParaRPr lang="en-US" dirty="0"/>
          </a:p>
        </p:txBody>
      </p:sp>
      <p:pic>
        <p:nvPicPr>
          <p:cNvPr id="4" name="Picture 3" descr="emaissance - Exploration and trad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2550" y="4851536"/>
            <a:ext cx="1358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Elizabethan Age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mid-1500s</a:t>
            </a:r>
          </a:p>
          <a:p>
            <a:r>
              <a:rPr lang="en-US" dirty="0" smtClean="0"/>
              <a:t>England</a:t>
            </a:r>
          </a:p>
          <a:p>
            <a:r>
              <a:rPr lang="en-US" dirty="0" smtClean="0"/>
              <a:t>Time of the Renaissance man and woman</a:t>
            </a:r>
          </a:p>
          <a:p>
            <a:pPr lvl="1"/>
            <a:r>
              <a:rPr lang="en-US" dirty="0"/>
              <a:t>Well rounded, did many </a:t>
            </a:r>
            <a:r>
              <a:rPr lang="en-US" dirty="0" smtClean="0"/>
              <a:t>things</a:t>
            </a:r>
            <a:endParaRPr lang="en-US" dirty="0"/>
          </a:p>
          <a:p>
            <a:r>
              <a:rPr lang="en-US" dirty="0" smtClean="0"/>
              <a:t>Love of art and classics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75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Legacy of 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Arts</a:t>
            </a:r>
          </a:p>
          <a:p>
            <a:pPr lvl="1"/>
            <a:r>
              <a:rPr lang="en-US" dirty="0" smtClean="0"/>
              <a:t>Portrayal of individuals and nature is more realistic</a:t>
            </a:r>
          </a:p>
          <a:p>
            <a:pPr lvl="1"/>
            <a:r>
              <a:rPr lang="en-US" dirty="0" smtClean="0"/>
              <a:t>Mew techniques and styles</a:t>
            </a:r>
          </a:p>
          <a:p>
            <a:pPr lvl="1"/>
            <a:r>
              <a:rPr lang="en-US" dirty="0" smtClean="0"/>
              <a:t>More attention to secular things in addition to religious</a:t>
            </a:r>
          </a:p>
          <a:p>
            <a:pPr lvl="1"/>
            <a:r>
              <a:rPr lang="en-US" dirty="0" smtClean="0"/>
              <a:t>Use of vernacular languages in writing</a:t>
            </a:r>
          </a:p>
          <a:p>
            <a:pPr lvl="1"/>
            <a:r>
              <a:rPr lang="en-US" dirty="0" smtClean="0"/>
              <a:t>Recognized individual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3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Renaissance means rebirth. It was a period of new thinking and a re-examination of the old classics and a revival of art and learning.</a:t>
            </a:r>
          </a:p>
          <a:p>
            <a:r>
              <a:rPr lang="en-US" dirty="0" smtClean="0"/>
              <a:t>It started in Italy for three reasons</a:t>
            </a:r>
          </a:p>
          <a:p>
            <a:pPr lvl="1"/>
            <a:r>
              <a:rPr lang="en-US" dirty="0" smtClean="0"/>
              <a:t>Thriving cities</a:t>
            </a:r>
          </a:p>
          <a:p>
            <a:pPr lvl="1"/>
            <a:r>
              <a:rPr lang="en-US" dirty="0" smtClean="0"/>
              <a:t>A wealthy merchant class</a:t>
            </a:r>
          </a:p>
          <a:p>
            <a:pPr lvl="1"/>
            <a:r>
              <a:rPr lang="en-US" dirty="0" smtClean="0"/>
              <a:t>The classical heritage of Greece and Rome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available to everyone</a:t>
            </a:r>
          </a:p>
          <a:p>
            <a:r>
              <a:rPr lang="en-US" dirty="0" smtClean="0"/>
              <a:t>New maps, discoveries, etc. published</a:t>
            </a:r>
          </a:p>
          <a:p>
            <a:r>
              <a:rPr lang="en-US" dirty="0" smtClean="0"/>
              <a:t>Laws published</a:t>
            </a:r>
          </a:p>
          <a:p>
            <a:r>
              <a:rPr lang="en-US" dirty="0" smtClean="0"/>
              <a:t>Societal, religious and political reforms</a:t>
            </a:r>
          </a:p>
          <a:p>
            <a:r>
              <a:rPr lang="en-US" dirty="0" smtClean="0"/>
              <a:t>People questioned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56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Catholic church was in power.</a:t>
            </a:r>
          </a:p>
          <a:p>
            <a:r>
              <a:rPr lang="en-US" dirty="0" smtClean="0"/>
              <a:t>People questioned</a:t>
            </a:r>
          </a:p>
          <a:p>
            <a:r>
              <a:rPr lang="en-US" dirty="0" smtClean="0"/>
              <a:t>Led by Martin Luther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45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the religious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Social:  humanism and secularism, ideas easily spread with the printing press</a:t>
            </a:r>
          </a:p>
          <a:p>
            <a:r>
              <a:rPr lang="en-US" dirty="0" smtClean="0"/>
              <a:t>Political: monarchs and other leaders challenged authority of the Pope</a:t>
            </a:r>
          </a:p>
          <a:p>
            <a:r>
              <a:rPr lang="en-US" dirty="0" smtClean="0"/>
              <a:t>Economic: Catholic church had a lot of money that was wanted by  others and merchants didn’t want to pay taxes.</a:t>
            </a:r>
          </a:p>
          <a:p>
            <a:r>
              <a:rPr lang="en-US" dirty="0" smtClean="0"/>
              <a:t>Religious: the church had become corrupt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41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Luther Challenges the Church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en-US" dirty="0" smtClean="0"/>
              <a:t>Wrote 95 Theses- Against sale of indulgences</a:t>
            </a:r>
          </a:p>
          <a:p>
            <a:r>
              <a:rPr lang="en-US" dirty="0" smtClean="0"/>
              <a:t>Believed in salvation by faith alone</a:t>
            </a:r>
          </a:p>
          <a:p>
            <a:r>
              <a:rPr lang="en-US" dirty="0" smtClean="0"/>
              <a:t>Truth is in Bible, not in traditions</a:t>
            </a:r>
          </a:p>
          <a:p>
            <a:r>
              <a:rPr lang="en-US" dirty="0" smtClean="0"/>
              <a:t>All can interpret the Bible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44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from the church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Luther was excommunicated</a:t>
            </a:r>
          </a:p>
          <a:p>
            <a:r>
              <a:rPr lang="en-US" dirty="0" smtClean="0"/>
              <a:t>Edict of Worms: Luther called a heretic, books to be burned, illegal to help him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People started a new faith: </a:t>
            </a:r>
          </a:p>
          <a:p>
            <a:pPr marL="0" indent="0">
              <a:buNone/>
            </a:pPr>
            <a:r>
              <a:rPr lang="en-US" dirty="0" smtClean="0"/>
              <a:t>			 These are the Lutherans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45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Peasant Revolt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Peasants revolted, not supported by Luther</a:t>
            </a:r>
          </a:p>
          <a:p>
            <a:r>
              <a:rPr lang="en-US" dirty="0" smtClean="0"/>
              <a:t>Started another religion of their own:</a:t>
            </a:r>
          </a:p>
          <a:p>
            <a:pPr lvl="4"/>
            <a:r>
              <a:rPr lang="en-US" sz="3200" dirty="0" smtClean="0"/>
              <a:t>Protestant</a:t>
            </a:r>
          </a:p>
          <a:p>
            <a:pPr lvl="4"/>
            <a:r>
              <a:rPr lang="en-US" sz="3200" dirty="0" smtClean="0"/>
              <a:t>Led by princes</a:t>
            </a:r>
            <a:endParaRPr lang="en-US" sz="3200" dirty="0"/>
          </a:p>
          <a:p>
            <a:pPr lvl="4"/>
            <a:endParaRPr lang="en-US" dirty="0"/>
          </a:p>
          <a:p>
            <a:r>
              <a:rPr lang="en-US" dirty="0" smtClean="0"/>
              <a:t>Peace of Augsburg</a:t>
            </a:r>
          </a:p>
          <a:p>
            <a:pPr lvl="1"/>
            <a:r>
              <a:rPr lang="en-US" dirty="0" smtClean="0"/>
              <a:t>King Charles V decreed that each prince could decide on the faith of their state</a:t>
            </a:r>
          </a:p>
          <a:p>
            <a:pPr marL="0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52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VIII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Catholic church lost more power when Henry became king of England.</a:t>
            </a:r>
          </a:p>
          <a:p>
            <a:r>
              <a:rPr lang="en-US" dirty="0" smtClean="0"/>
              <a:t>Catholic until he had no male heir to the thrown.</a:t>
            </a:r>
          </a:p>
          <a:p>
            <a:r>
              <a:rPr lang="en-US" dirty="0" smtClean="0"/>
              <a:t>Not allowed to divorce and remarry, so became Protestant</a:t>
            </a:r>
          </a:p>
          <a:p>
            <a:r>
              <a:rPr lang="en-US" dirty="0" smtClean="0"/>
              <a:t>Beheaded people who opposed him, including wives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2820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in religious turmoil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Catholic</a:t>
            </a:r>
          </a:p>
          <a:p>
            <a:r>
              <a:rPr lang="en-US" dirty="0" smtClean="0"/>
              <a:t>Henry turned it Protestant</a:t>
            </a:r>
          </a:p>
          <a:p>
            <a:r>
              <a:rPr lang="en-US" dirty="0" smtClean="0"/>
              <a:t>Edward (his son)- Protestant</a:t>
            </a:r>
          </a:p>
          <a:p>
            <a:r>
              <a:rPr lang="en-US" dirty="0" smtClean="0"/>
              <a:t>Mary (his daughter)- Catholic</a:t>
            </a:r>
          </a:p>
          <a:p>
            <a:r>
              <a:rPr lang="en-US" dirty="0" smtClean="0"/>
              <a:t>Elizabeth (his first daughter)- Protestant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36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Elizabeth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Parliament establish the Anglican Church as the only legal church</a:t>
            </a:r>
          </a:p>
          <a:p>
            <a:r>
              <a:rPr lang="en-US" dirty="0" smtClean="0"/>
              <a:t>Both moderate Catholics and moderate Protestants soon accepted</a:t>
            </a:r>
          </a:p>
          <a:p>
            <a:r>
              <a:rPr lang="en-US" dirty="0" smtClean="0"/>
              <a:t>Priests could marry</a:t>
            </a:r>
          </a:p>
          <a:p>
            <a:r>
              <a:rPr lang="en-US" dirty="0" smtClean="0"/>
              <a:t>Revised services so more acceptable to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63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Queen Elizabeth I was ruler</a:t>
            </a:r>
          </a:p>
          <a:p>
            <a:r>
              <a:rPr lang="en-US" dirty="0" smtClean="0"/>
              <a:t>Anglican Church was Protestant but moderate</a:t>
            </a:r>
          </a:p>
          <a:p>
            <a:r>
              <a:rPr lang="en-US" dirty="0" smtClean="0"/>
              <a:t>Calvin pushed for further reform</a:t>
            </a:r>
          </a:p>
          <a:p>
            <a:pPr lvl="1"/>
            <a:r>
              <a:rPr lang="en-US" dirty="0" smtClean="0"/>
              <a:t>All man is sinful by nature</a:t>
            </a:r>
          </a:p>
          <a:p>
            <a:pPr lvl="1"/>
            <a:r>
              <a:rPr lang="en-US" dirty="0" smtClean="0"/>
              <a:t>Can’t earn salvation</a:t>
            </a:r>
          </a:p>
          <a:p>
            <a:pPr lvl="1"/>
            <a:r>
              <a:rPr lang="en-US" dirty="0" smtClean="0"/>
              <a:t>God chooses who is saved- predetermined</a:t>
            </a:r>
          </a:p>
          <a:p>
            <a:pPr lvl="1"/>
            <a:r>
              <a:rPr lang="en-US" dirty="0" smtClean="0"/>
              <a:t>Supports theocratic government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sz="4000" dirty="0" smtClean="0"/>
              <a:t>Calvinism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207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Spurred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Spreading of new ideas through Gutenberg’s printing press</a:t>
            </a:r>
          </a:p>
          <a:p>
            <a:pPr lvl="1"/>
            <a:r>
              <a:rPr lang="en-US" dirty="0" smtClean="0"/>
              <a:t>Printed materials put into the hands of the common man for the first time</a:t>
            </a:r>
          </a:p>
          <a:p>
            <a:r>
              <a:rPr lang="en-US" dirty="0" smtClean="0"/>
              <a:t>New sailing technology</a:t>
            </a:r>
          </a:p>
          <a:p>
            <a:r>
              <a:rPr lang="en-US" dirty="0" smtClean="0"/>
              <a:t>Waning church power</a:t>
            </a:r>
          </a:p>
          <a:p>
            <a:r>
              <a:rPr lang="en-US" dirty="0" smtClean="0"/>
              <a:t>Questioning minds</a:t>
            </a:r>
          </a:p>
          <a:p>
            <a:r>
              <a:rPr lang="en-US" dirty="0" smtClean="0"/>
              <a:t>Spirit of exploration related to Marco Polo’s published accounting of his journey to China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religions 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breaks from Protestants</a:t>
            </a:r>
          </a:p>
          <a:p>
            <a:pPr lvl="2"/>
            <a:r>
              <a:rPr lang="en-US" dirty="0"/>
              <a:t>Calvinism</a:t>
            </a:r>
          </a:p>
          <a:p>
            <a:pPr lvl="2"/>
            <a:r>
              <a:rPr lang="en-US" dirty="0" err="1"/>
              <a:t>Presbytarians</a:t>
            </a:r>
            <a:endParaRPr lang="en-US" dirty="0"/>
          </a:p>
          <a:p>
            <a:pPr lvl="2"/>
            <a:r>
              <a:rPr lang="en-US" dirty="0"/>
              <a:t>Anabaptists</a:t>
            </a:r>
          </a:p>
          <a:p>
            <a:pPr lvl="2"/>
            <a:endParaRPr lang="en-US" dirty="0"/>
          </a:p>
          <a:p>
            <a:r>
              <a:rPr lang="en-US" dirty="0" smtClean="0"/>
              <a:t>Anabaptists: </a:t>
            </a:r>
          </a:p>
          <a:p>
            <a:pPr lvl="1"/>
            <a:r>
              <a:rPr lang="en-US" dirty="0" smtClean="0"/>
              <a:t>Church and state separate</a:t>
            </a:r>
          </a:p>
          <a:p>
            <a:pPr lvl="1"/>
            <a:r>
              <a:rPr lang="en-US" dirty="0" smtClean="0"/>
              <a:t>Rebaptism as adult</a:t>
            </a:r>
          </a:p>
          <a:p>
            <a:pPr lvl="1"/>
            <a:r>
              <a:rPr lang="en-US" dirty="0" smtClean="0"/>
              <a:t>Against war and shared possessions</a:t>
            </a:r>
          </a:p>
          <a:p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73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 diehards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Remained loyal</a:t>
            </a:r>
          </a:p>
          <a:p>
            <a:r>
              <a:rPr lang="en-US" dirty="0" smtClean="0"/>
              <a:t>Formed a new order, Society of Jesus</a:t>
            </a:r>
            <a:r>
              <a:rPr lang="is-IS" dirty="0" smtClean="0"/>
              <a:t>…Jesuits</a:t>
            </a:r>
            <a:endParaRPr lang="en-US" dirty="0" smtClean="0"/>
          </a:p>
          <a:p>
            <a:r>
              <a:rPr lang="en-US" dirty="0" smtClean="0"/>
              <a:t>Reformed the Catholic Church rather than leave it---Catholic Reformation (or Counter Reformation)</a:t>
            </a:r>
          </a:p>
          <a:p>
            <a:pPr lvl="1"/>
            <a:r>
              <a:rPr lang="en-US" dirty="0" smtClean="0"/>
              <a:t>New schools in classical studies and technology</a:t>
            </a:r>
          </a:p>
          <a:p>
            <a:pPr lvl="1"/>
            <a:r>
              <a:rPr lang="en-US" dirty="0" smtClean="0"/>
              <a:t>Convert non-Christians to Catholicism through missionaries</a:t>
            </a:r>
          </a:p>
          <a:p>
            <a:pPr lvl="1"/>
            <a:r>
              <a:rPr lang="en-US" dirty="0" smtClean="0"/>
              <a:t>Stop spread of Protestantism </a:t>
            </a:r>
          </a:p>
        </p:txBody>
      </p:sp>
    </p:spTree>
    <p:extLst>
      <p:ext uri="{BB962C8B-B14F-4D97-AF65-F5344CB8AC3E}">
        <p14:creationId xmlns:p14="http://schemas.microsoft.com/office/powerpoint/2010/main" val="296227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Pope’s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Investigated sale of indulgences and other abuses.</a:t>
            </a:r>
          </a:p>
          <a:p>
            <a:r>
              <a:rPr lang="en-US" dirty="0" smtClean="0"/>
              <a:t>Approved Jesuit order</a:t>
            </a:r>
          </a:p>
          <a:p>
            <a:r>
              <a:rPr lang="en-US" dirty="0" smtClean="0"/>
              <a:t>Inquisition to seek out heresy</a:t>
            </a:r>
          </a:p>
          <a:p>
            <a:r>
              <a:rPr lang="en-US" dirty="0" smtClean="0"/>
              <a:t>Council of Trent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82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of Trent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Church has final authority to interpret Bible</a:t>
            </a:r>
          </a:p>
          <a:p>
            <a:r>
              <a:rPr lang="en-US" dirty="0" smtClean="0"/>
              <a:t>Need faith AND good works</a:t>
            </a:r>
          </a:p>
          <a:p>
            <a:r>
              <a:rPr lang="en-US" dirty="0" smtClean="0"/>
              <a:t>Bible and tradition equal</a:t>
            </a:r>
          </a:p>
          <a:p>
            <a:r>
              <a:rPr lang="en-US" dirty="0" smtClean="0"/>
              <a:t>Proper sale of indulgences IS a good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89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of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denominations developed</a:t>
            </a:r>
          </a:p>
          <a:p>
            <a:r>
              <a:rPr lang="en-US" dirty="0" smtClean="0"/>
              <a:t>Catholic Church reformed</a:t>
            </a:r>
          </a:p>
          <a:p>
            <a:r>
              <a:rPr lang="en-US" dirty="0" smtClean="0"/>
              <a:t>Education used to promote beliefs</a:t>
            </a:r>
          </a:p>
          <a:p>
            <a:r>
              <a:rPr lang="en-US" dirty="0" smtClean="0"/>
              <a:t>Women did not gain a role</a:t>
            </a:r>
          </a:p>
          <a:p>
            <a:r>
              <a:rPr lang="en-US" dirty="0" smtClean="0"/>
              <a:t>Monarchs and states increased power as church declined</a:t>
            </a:r>
          </a:p>
          <a:p>
            <a:r>
              <a:rPr lang="en-US" dirty="0" smtClean="0"/>
              <a:t>Laid the groundwork for the Enlightenment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0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focus on humanism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began to turn away from the dominant ideals put forth by the church</a:t>
            </a:r>
          </a:p>
          <a:p>
            <a:r>
              <a:rPr lang="en-US" dirty="0" smtClean="0"/>
              <a:t>Religion remained the greatest influence, but this brought more of a recognition of human potential and scientific inquiry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 </a:t>
            </a:r>
          </a:p>
          <a:p>
            <a:pPr algn="ctr">
              <a:buNone/>
            </a:pPr>
            <a:r>
              <a:rPr lang="en-US" sz="4000" dirty="0"/>
              <a:t>God</a:t>
            </a:r>
            <a:r>
              <a:rPr lang="en-US" dirty="0"/>
              <a:t> </a:t>
            </a:r>
            <a:r>
              <a:rPr lang="en-US" sz="3600" dirty="0"/>
              <a:t>God </a:t>
            </a:r>
            <a:r>
              <a:rPr lang="en-US" dirty="0"/>
              <a:t>God </a:t>
            </a:r>
            <a:r>
              <a:rPr lang="en-US" sz="2800" dirty="0"/>
              <a:t>God</a:t>
            </a:r>
            <a:r>
              <a:rPr lang="en-US" dirty="0"/>
              <a:t> </a:t>
            </a:r>
          </a:p>
          <a:p>
            <a:pPr algn="ctr">
              <a:buNone/>
            </a:pPr>
            <a:r>
              <a:rPr lang="en-US" sz="2800" dirty="0"/>
              <a:t>Man</a:t>
            </a:r>
            <a:r>
              <a:rPr lang="en-US" dirty="0"/>
              <a:t> Man </a:t>
            </a:r>
            <a:r>
              <a:rPr lang="en-US" sz="3600" dirty="0"/>
              <a:t>Man</a:t>
            </a:r>
            <a:r>
              <a:rPr lang="en-US" dirty="0"/>
              <a:t> </a:t>
            </a:r>
            <a:r>
              <a:rPr lang="en-US" sz="4000" dirty="0"/>
              <a:t>Man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 religious ideas</a:t>
            </a:r>
          </a:p>
          <a:p>
            <a:pPr lvl="1">
              <a:buNone/>
            </a:pPr>
            <a:r>
              <a:rPr lang="en-US" dirty="0" smtClean="0"/>
              <a:t>No longer about Christian heroes or living a pious life.</a:t>
            </a:r>
          </a:p>
          <a:p>
            <a:r>
              <a:rPr lang="en-US" dirty="0" smtClean="0"/>
              <a:t>Broke from tradition and presented a more realistic version of life</a:t>
            </a:r>
          </a:p>
          <a:p>
            <a:r>
              <a:rPr lang="en-US" dirty="0" smtClean="0"/>
              <a:t>Common people could enjoy tales</a:t>
            </a:r>
          </a:p>
          <a:p>
            <a:r>
              <a:rPr lang="en-US" dirty="0" smtClean="0"/>
              <a:t>Shakespeare wrote about daily life and average people.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6128" y="141698"/>
            <a:ext cx="1637483" cy="189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Machiavelli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Prince”</a:t>
            </a:r>
          </a:p>
          <a:p>
            <a:r>
              <a:rPr lang="en-US" dirty="0" smtClean="0"/>
              <a:t>Political philosophy</a:t>
            </a:r>
          </a:p>
          <a:p>
            <a:endParaRPr lang="en-US" dirty="0" smtClean="0"/>
          </a:p>
          <a:p>
            <a:r>
              <a:rPr lang="en-US" dirty="0" smtClean="0"/>
              <a:t>It is okay to commit evil for the greater good.</a:t>
            </a:r>
          </a:p>
          <a:p>
            <a:r>
              <a:rPr lang="en-US" dirty="0" smtClean="0"/>
              <a:t>Today, to be Machiavellian means willing to commit evil for personal gain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writing, artists broke from traditions</a:t>
            </a:r>
          </a:p>
          <a:p>
            <a:r>
              <a:rPr lang="en-US" dirty="0" smtClean="0"/>
              <a:t>Used perspective and techniques using light, shade and colors.</a:t>
            </a:r>
          </a:p>
          <a:p>
            <a:r>
              <a:rPr lang="en-US" dirty="0" smtClean="0"/>
              <a:t>Realism: </a:t>
            </a:r>
          </a:p>
          <a:p>
            <a:pPr lvl="1"/>
            <a:r>
              <a:rPr lang="en-US" dirty="0" smtClean="0"/>
              <a:t>human figures instead of religious figures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true human spirit, not heavenly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enaissance - Art and Architectu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3950" y="4816781"/>
            <a:ext cx="18161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t="-18147" b="-1814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</TotalTime>
  <Words>1070</Words>
  <Application>Microsoft Macintosh PowerPoint</Application>
  <PresentationFormat>On-screen Show (4:3)</PresentationFormat>
  <Paragraphs>198</Paragraphs>
  <Slides>34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Renaissance and Reformation</vt:lpstr>
      <vt:lpstr>PowerPoint Presentation</vt:lpstr>
      <vt:lpstr>Spurred by</vt:lpstr>
      <vt:lpstr>New focus on humanism</vt:lpstr>
      <vt:lpstr>PowerPoint Presentation</vt:lpstr>
      <vt:lpstr>Writers </vt:lpstr>
      <vt:lpstr>Machiavelli</vt:lpstr>
      <vt:lpstr>Art</vt:lpstr>
      <vt:lpstr>PowerPoint Presentation</vt:lpstr>
      <vt:lpstr>Leonardo da Vinci</vt:lpstr>
      <vt:lpstr>PowerPoint Presentation</vt:lpstr>
      <vt:lpstr>PowerPoint Presentation</vt:lpstr>
      <vt:lpstr>PowerPoint Presentation</vt:lpstr>
      <vt:lpstr>PowerPoint Presentation</vt:lpstr>
      <vt:lpstr>Science</vt:lpstr>
      <vt:lpstr>PowerPoint Presentation</vt:lpstr>
      <vt:lpstr>Exploration </vt:lpstr>
      <vt:lpstr>Elizabethan Age </vt:lpstr>
      <vt:lpstr>The Legacy of the Renaissance</vt:lpstr>
      <vt:lpstr>Legacy continued</vt:lpstr>
      <vt:lpstr>Reformation</vt:lpstr>
      <vt:lpstr>Causes of the religious Reformation</vt:lpstr>
      <vt:lpstr>Luther Challenges the Church </vt:lpstr>
      <vt:lpstr>Response from the church </vt:lpstr>
      <vt:lpstr>Peasant Revolt </vt:lpstr>
      <vt:lpstr>Henry VIII</vt:lpstr>
      <vt:lpstr>England in religious turmoil</vt:lpstr>
      <vt:lpstr>Queen Elizabeth</vt:lpstr>
      <vt:lpstr>Calvin</vt:lpstr>
      <vt:lpstr>More religions formed</vt:lpstr>
      <vt:lpstr>Catholic diehards</vt:lpstr>
      <vt:lpstr>Pope’s reforms</vt:lpstr>
      <vt:lpstr>Council of Trent</vt:lpstr>
      <vt:lpstr>Legacy of Reformation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admin</dc:creator>
  <cp:lastModifiedBy>Karen Chandler</cp:lastModifiedBy>
  <cp:revision>14</cp:revision>
  <dcterms:created xsi:type="dcterms:W3CDTF">2014-09-01T22:33:55Z</dcterms:created>
  <dcterms:modified xsi:type="dcterms:W3CDTF">2017-08-27T04:16:33Z</dcterms:modified>
</cp:coreProperties>
</file>