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40" r:id="rId2"/>
  </p:sldMasterIdLst>
  <p:notesMasterIdLst>
    <p:notesMasterId r:id="rId16"/>
  </p:notesMasterIdLst>
  <p:handoutMasterIdLst>
    <p:handoutMasterId r:id="rId17"/>
  </p:handoutMasterIdLst>
  <p:sldIdLst>
    <p:sldId id="256" r:id="rId3"/>
    <p:sldId id="274" r:id="rId4"/>
    <p:sldId id="275" r:id="rId5"/>
    <p:sldId id="268" r:id="rId6"/>
    <p:sldId id="269" r:id="rId7"/>
    <p:sldId id="281" r:id="rId8"/>
    <p:sldId id="270" r:id="rId9"/>
    <p:sldId id="276" r:id="rId10"/>
    <p:sldId id="279" r:id="rId11"/>
    <p:sldId id="271" r:id="rId12"/>
    <p:sldId id="280" r:id="rId13"/>
    <p:sldId id="272" r:id="rId14"/>
    <p:sldId id="273" r:id="rId15"/>
  </p:sldIdLst>
  <p:sldSz cx="9144000" cy="6858000" type="screen4x3"/>
  <p:notesSz cx="6858000" cy="9144000"/>
  <p:defaultTextStyle>
    <a:defPPr>
      <a:defRPr lang="en-US"/>
    </a:defPPr>
    <a:lvl1pPr algn="l" rtl="0" fontAlgn="base">
      <a:lnSpc>
        <a:spcPct val="90000"/>
      </a:lnSpc>
      <a:spcBef>
        <a:spcPct val="20000"/>
      </a:spcBef>
      <a:spcAft>
        <a:spcPct val="0"/>
      </a:spcAft>
      <a:buClr>
        <a:srgbClr val="2B5A9C"/>
      </a:buClr>
      <a:buSzPct val="60000"/>
      <a:buFont typeface="Times" pitchFamily="18" charset="0"/>
      <a:defRPr sz="1600" kern="1200">
        <a:solidFill>
          <a:srgbClr val="FF0000"/>
        </a:solidFill>
        <a:latin typeface="Arial" charset="0"/>
        <a:ea typeface="+mn-ea"/>
        <a:cs typeface="+mn-cs"/>
      </a:defRPr>
    </a:lvl1pPr>
    <a:lvl2pPr marL="457200" algn="l" rtl="0" fontAlgn="base">
      <a:lnSpc>
        <a:spcPct val="90000"/>
      </a:lnSpc>
      <a:spcBef>
        <a:spcPct val="20000"/>
      </a:spcBef>
      <a:spcAft>
        <a:spcPct val="0"/>
      </a:spcAft>
      <a:buClr>
        <a:srgbClr val="2B5A9C"/>
      </a:buClr>
      <a:buSzPct val="60000"/>
      <a:buFont typeface="Times" pitchFamily="18" charset="0"/>
      <a:defRPr sz="1600" kern="1200">
        <a:solidFill>
          <a:srgbClr val="FF0000"/>
        </a:solidFill>
        <a:latin typeface="Arial" charset="0"/>
        <a:ea typeface="+mn-ea"/>
        <a:cs typeface="+mn-cs"/>
      </a:defRPr>
    </a:lvl2pPr>
    <a:lvl3pPr marL="914400" algn="l" rtl="0" fontAlgn="base">
      <a:lnSpc>
        <a:spcPct val="90000"/>
      </a:lnSpc>
      <a:spcBef>
        <a:spcPct val="20000"/>
      </a:spcBef>
      <a:spcAft>
        <a:spcPct val="0"/>
      </a:spcAft>
      <a:buClr>
        <a:srgbClr val="2B5A9C"/>
      </a:buClr>
      <a:buSzPct val="60000"/>
      <a:buFont typeface="Times" pitchFamily="18" charset="0"/>
      <a:defRPr sz="1600" kern="1200">
        <a:solidFill>
          <a:srgbClr val="FF0000"/>
        </a:solidFill>
        <a:latin typeface="Arial" charset="0"/>
        <a:ea typeface="+mn-ea"/>
        <a:cs typeface="+mn-cs"/>
      </a:defRPr>
    </a:lvl3pPr>
    <a:lvl4pPr marL="1371600" algn="l" rtl="0" fontAlgn="base">
      <a:lnSpc>
        <a:spcPct val="90000"/>
      </a:lnSpc>
      <a:spcBef>
        <a:spcPct val="20000"/>
      </a:spcBef>
      <a:spcAft>
        <a:spcPct val="0"/>
      </a:spcAft>
      <a:buClr>
        <a:srgbClr val="2B5A9C"/>
      </a:buClr>
      <a:buSzPct val="60000"/>
      <a:buFont typeface="Times" pitchFamily="18" charset="0"/>
      <a:defRPr sz="1600" kern="1200">
        <a:solidFill>
          <a:srgbClr val="FF0000"/>
        </a:solidFill>
        <a:latin typeface="Arial" charset="0"/>
        <a:ea typeface="+mn-ea"/>
        <a:cs typeface="+mn-cs"/>
      </a:defRPr>
    </a:lvl4pPr>
    <a:lvl5pPr marL="1828800" algn="l" rtl="0" fontAlgn="base">
      <a:lnSpc>
        <a:spcPct val="90000"/>
      </a:lnSpc>
      <a:spcBef>
        <a:spcPct val="20000"/>
      </a:spcBef>
      <a:spcAft>
        <a:spcPct val="0"/>
      </a:spcAft>
      <a:buClr>
        <a:srgbClr val="2B5A9C"/>
      </a:buClr>
      <a:buSzPct val="60000"/>
      <a:buFont typeface="Times" pitchFamily="18" charset="0"/>
      <a:defRPr sz="1600" kern="1200">
        <a:solidFill>
          <a:srgbClr val="FF0000"/>
        </a:solidFill>
        <a:latin typeface="Arial" charset="0"/>
        <a:ea typeface="+mn-ea"/>
        <a:cs typeface="+mn-cs"/>
      </a:defRPr>
    </a:lvl5pPr>
    <a:lvl6pPr marL="2286000" algn="l" defTabSz="914400" rtl="0" eaLnBrk="1" latinLnBrk="0" hangingPunct="1">
      <a:defRPr sz="1600" kern="1200">
        <a:solidFill>
          <a:srgbClr val="FF0000"/>
        </a:solidFill>
        <a:latin typeface="Arial" charset="0"/>
        <a:ea typeface="+mn-ea"/>
        <a:cs typeface="+mn-cs"/>
      </a:defRPr>
    </a:lvl6pPr>
    <a:lvl7pPr marL="2743200" algn="l" defTabSz="914400" rtl="0" eaLnBrk="1" latinLnBrk="0" hangingPunct="1">
      <a:defRPr sz="1600" kern="1200">
        <a:solidFill>
          <a:srgbClr val="FF0000"/>
        </a:solidFill>
        <a:latin typeface="Arial" charset="0"/>
        <a:ea typeface="+mn-ea"/>
        <a:cs typeface="+mn-cs"/>
      </a:defRPr>
    </a:lvl7pPr>
    <a:lvl8pPr marL="3200400" algn="l" defTabSz="914400" rtl="0" eaLnBrk="1" latinLnBrk="0" hangingPunct="1">
      <a:defRPr sz="1600" kern="1200">
        <a:solidFill>
          <a:srgbClr val="FF0000"/>
        </a:solidFill>
        <a:latin typeface="Arial" charset="0"/>
        <a:ea typeface="+mn-ea"/>
        <a:cs typeface="+mn-cs"/>
      </a:defRPr>
    </a:lvl8pPr>
    <a:lvl9pPr marL="3657600" algn="l" defTabSz="914400" rtl="0" eaLnBrk="1" latinLnBrk="0" hangingPunct="1">
      <a:defRPr sz="1600" kern="1200">
        <a:solidFill>
          <a:srgbClr val="FF0000"/>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 initials="K" lastIdx="16" clrIdx="0"/>
  <p:cmAuthor id="1" name="cynth" initials="c" lastIdx="20" clrIdx="1"/>
  <p:cmAuthor id="2" name="Shauna Harrison" initials="SH" lastIdx="7" clrIdx="2"/>
  <p:cmAuthor id="3" name="Jennifer L" initials="JL" lastIdx="18" clrIdx="3"/>
  <p:cmAuthor id="4" name="Cynthia" initials="CW" lastIdx="19"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3923" autoAdjust="0"/>
    <p:restoredTop sz="85319" autoAdjust="0"/>
  </p:normalViewPr>
  <p:slideViewPr>
    <p:cSldViewPr snapToGrid="0">
      <p:cViewPr>
        <p:scale>
          <a:sx n="100" d="100"/>
          <a:sy n="100" d="100"/>
        </p:scale>
        <p:origin x="-1528"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544"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solidFill>
                  <a:schemeClr val="tx1"/>
                </a:solidFill>
              </a:defRPr>
            </a:lvl1pPr>
          </a:lstStyle>
          <a:p>
            <a:endParaRPr lang="en-US" dirty="0"/>
          </a:p>
        </p:txBody>
      </p:sp>
      <p:sp>
        <p:nvSpPr>
          <p:cNvPr id="942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solidFill>
                  <a:schemeClr val="tx1"/>
                </a:solidFill>
              </a:defRPr>
            </a:lvl1pPr>
          </a:lstStyle>
          <a:p>
            <a:fld id="{923AFB36-DDED-43F0-9CE7-272954866E70}" type="datetimeFigureOut">
              <a:rPr lang="en-US"/>
              <a:pPr/>
              <a:t>7/22/15</a:t>
            </a:fld>
            <a:endParaRPr lang="en-US" dirty="0"/>
          </a:p>
        </p:txBody>
      </p:sp>
      <p:sp>
        <p:nvSpPr>
          <p:cNvPr id="942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solidFill>
                  <a:schemeClr val="tx1"/>
                </a:solidFill>
              </a:defRPr>
            </a:lvl1pPr>
          </a:lstStyle>
          <a:p>
            <a:r>
              <a:rPr lang="en-US" dirty="0"/>
              <a:t>Copyright © 2009 National Academy Foundation. All rights reserved.Copyright © 2009 National Academy Foundation. All rights reserved.</a:t>
            </a:r>
          </a:p>
        </p:txBody>
      </p:sp>
      <p:sp>
        <p:nvSpPr>
          <p:cNvPr id="942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i="0">
                <a:solidFill>
                  <a:schemeClr val="tx1"/>
                </a:solidFill>
              </a:defRPr>
            </a:lvl1pPr>
          </a:lstStyle>
          <a:p>
            <a:pPr>
              <a:defRPr/>
            </a:pPr>
            <a:fld id="{AC28F348-8326-42AB-AD5A-2747ACE9A075}" type="slidenum">
              <a:rPr lang="en-US"/>
              <a:pPr>
                <a:defRPr/>
              </a:pPr>
              <a:t>‹#›</a:t>
            </a:fld>
            <a:endParaRPr lang="en-US" dirty="0"/>
          </a:p>
        </p:txBody>
      </p:sp>
    </p:spTree>
    <p:extLst>
      <p:ext uri="{BB962C8B-B14F-4D97-AF65-F5344CB8AC3E}">
        <p14:creationId xmlns:p14="http://schemas.microsoft.com/office/powerpoint/2010/main" val="140130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 this should be in airal 12 and not have any hanging indents.</a:t>
            </a:r>
          </a:p>
        </p:txBody>
      </p:sp>
      <p:sp>
        <p:nvSpPr>
          <p:cNvPr id="14342" name="Rectangle 6"/>
          <p:cNvSpPr>
            <a:spLocks noGrp="1" noChangeArrowheads="1"/>
          </p:cNvSpPr>
          <p:nvPr>
            <p:ph type="ftr" sz="quarter" idx="4"/>
          </p:nvPr>
        </p:nvSpPr>
        <p:spPr bwMode="auto">
          <a:xfrm>
            <a:off x="76200" y="8763000"/>
            <a:ext cx="58674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000">
                <a:solidFill>
                  <a:schemeClr val="tx1"/>
                </a:solidFill>
              </a:defRPr>
            </a:lvl1pPr>
          </a:lstStyle>
          <a:p>
            <a:r>
              <a:rPr lang="en-US" dirty="0" smtClean="0"/>
              <a:t>Copyright © 2012 National Academy Foundation. All rights reserved.</a:t>
            </a:r>
            <a:endParaRPr lang="en-US" dirty="0"/>
          </a:p>
        </p:txBody>
      </p:sp>
      <p:sp>
        <p:nvSpPr>
          <p:cNvPr id="15368" name="Text Box 8"/>
          <p:cNvSpPr txBox="1">
            <a:spLocks noChangeArrowheads="1"/>
          </p:cNvSpPr>
          <p:nvPr/>
        </p:nvSpPr>
        <p:spPr bwMode="auto">
          <a:xfrm>
            <a:off x="3352800" y="8991600"/>
            <a:ext cx="685800" cy="312738"/>
          </a:xfrm>
          <a:prstGeom prst="rect">
            <a:avLst/>
          </a:prstGeom>
          <a:noFill/>
          <a:ln w="9525" algn="ctr">
            <a:noFill/>
            <a:miter lim="800000"/>
            <a:headEnd/>
            <a:tailEnd/>
          </a:ln>
          <a:effectLst/>
        </p:spPr>
        <p:txBody>
          <a:bodyPr>
            <a:spAutoFit/>
          </a:bodyPr>
          <a:lstStyle/>
          <a:p>
            <a:pPr>
              <a:spcBef>
                <a:spcPct val="50000"/>
              </a:spcBef>
            </a:pPr>
            <a:endParaRPr lang="en-US" dirty="0"/>
          </a:p>
        </p:txBody>
      </p:sp>
      <p:sp>
        <p:nvSpPr>
          <p:cNvPr id="2" name="Rectangle 6"/>
          <p:cNvSpPr>
            <a:spLocks noChangeArrowheads="1"/>
          </p:cNvSpPr>
          <p:nvPr/>
        </p:nvSpPr>
        <p:spPr bwMode="auto">
          <a:xfrm>
            <a:off x="6248400" y="8686800"/>
            <a:ext cx="609600" cy="381000"/>
          </a:xfrm>
          <a:prstGeom prst="rect">
            <a:avLst/>
          </a:prstGeom>
          <a:noFill/>
          <a:ln w="9525">
            <a:noFill/>
            <a:miter lim="800000"/>
            <a:headEnd/>
            <a:tailEnd/>
          </a:ln>
        </p:spPr>
        <p:txBody>
          <a:bodyPr anchor="b"/>
          <a:lstStyle/>
          <a:p>
            <a:pPr>
              <a:lnSpc>
                <a:spcPct val="100000"/>
              </a:lnSpc>
              <a:spcBef>
                <a:spcPct val="0"/>
              </a:spcBef>
              <a:buClrTx/>
              <a:buSzTx/>
              <a:buFontTx/>
              <a:buNone/>
            </a:pPr>
            <a:endParaRPr lang="en-US" sz="1200" dirty="0">
              <a:solidFill>
                <a:schemeClr val="tx1"/>
              </a:solidFill>
            </a:endParaRPr>
          </a:p>
        </p:txBody>
      </p:sp>
      <p:sp>
        <p:nvSpPr>
          <p:cNvPr id="15370" name="Rectangle 10"/>
          <p:cNvSpPr>
            <a:spLocks noChangeArrowheads="1"/>
          </p:cNvSpPr>
          <p:nvPr/>
        </p:nvSpPr>
        <p:spPr bwMode="auto">
          <a:xfrm>
            <a:off x="6096000" y="8763000"/>
            <a:ext cx="685800" cy="300038"/>
          </a:xfrm>
          <a:prstGeom prst="rect">
            <a:avLst/>
          </a:prstGeom>
          <a:noFill/>
          <a:ln w="9525">
            <a:noFill/>
            <a:miter lim="800000"/>
            <a:headEnd/>
            <a:tailEnd/>
          </a:ln>
          <a:effectLst/>
        </p:spPr>
        <p:txBody>
          <a:bodyPr anchor="b"/>
          <a:lstStyle/>
          <a:p>
            <a:pPr algn="r">
              <a:lnSpc>
                <a:spcPct val="100000"/>
              </a:lnSpc>
              <a:spcBef>
                <a:spcPct val="0"/>
              </a:spcBef>
              <a:buClrTx/>
              <a:buSzTx/>
              <a:buFontTx/>
              <a:buNone/>
            </a:pPr>
            <a:fld id="{B8FCFC84-6147-47F4-BF00-CD1045E8D642}" type="slidenum">
              <a:rPr lang="en-US" sz="1000">
                <a:solidFill>
                  <a:schemeClr val="tx1"/>
                </a:solidFill>
                <a:effectLst>
                  <a:outerShdw blurRad="38100" dist="38100" dir="2700000" algn="tl">
                    <a:srgbClr val="C0C0C0"/>
                  </a:outerShdw>
                </a:effectLst>
              </a:rPr>
              <a:pPr algn="r">
                <a:lnSpc>
                  <a:spcPct val="100000"/>
                </a:lnSpc>
                <a:spcBef>
                  <a:spcPct val="0"/>
                </a:spcBef>
                <a:buClrTx/>
                <a:buSzTx/>
                <a:buFontTx/>
                <a:buNone/>
              </a:pPr>
              <a:t>‹#›</a:t>
            </a:fld>
            <a:endParaRPr lang="en-US" sz="1000" dirty="0">
              <a:solidFill>
                <a:schemeClr val="tx1"/>
              </a:solidFill>
              <a:effectLst>
                <a:outerShdw blurRad="38100" dist="38100" dir="2700000" algn="tl">
                  <a:srgbClr val="C0C0C0"/>
                </a:outerShdw>
              </a:effectLst>
            </a:endParaRPr>
          </a:p>
        </p:txBody>
      </p:sp>
    </p:spTree>
    <p:extLst>
      <p:ext uri="{BB962C8B-B14F-4D97-AF65-F5344CB8AC3E}">
        <p14:creationId xmlns:p14="http://schemas.microsoft.com/office/powerpoint/2010/main" val="1966143838"/>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who.int/whosis/whostat2007.pdf" TargetMode="External"/><Relationship Id="rId4" Type="http://schemas.openxmlformats.org/officeDocument/2006/relationships/hyperlink" Target="http://www.who.int/whosis/whostat2006HealthyLifeExpectancyAtBirthHALE.pdf?ua=1" TargetMode="External"/><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s://www.cia.gov/library/publications/the-world-factbook/geos/eg.htm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who.int/mediacentre/factsheets/fs352/en/index.html" TargetMode="External"/><Relationship Id="rId4" Type="http://schemas.openxmlformats.org/officeDocument/2006/relationships/hyperlink" Target="http://www.who.int/features/factfiles/global_burden/facts/en/index7.html" TargetMode="External"/><Relationship Id="rId5" Type="http://schemas.openxmlformats.org/officeDocument/2006/relationships/hyperlink" Target="http://thenationshealth.aphapublications.org/content/43/1/1.4.full?sid=e04c4487-13d0-4f3f-89aa-87df7e2adffb" TargetMode="External"/><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750946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1645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Data from </a:t>
            </a:r>
            <a:r>
              <a:rPr lang="en-US" sz="1200" kern="1200" dirty="0" smtClean="0">
                <a:solidFill>
                  <a:schemeClr val="tx1"/>
                </a:solidFill>
                <a:effectLst/>
                <a:latin typeface="Arial" charset="0"/>
                <a:ea typeface="+mn-ea"/>
                <a:cs typeface="+mn-cs"/>
                <a:hlinkClick r:id="rId3"/>
              </a:rPr>
              <a:t>http://www.who.int/whosis/whostat2007.pdf</a:t>
            </a:r>
            <a:r>
              <a:rPr lang="en-US" sz="1200" kern="1200" dirty="0" smtClean="0">
                <a:solidFill>
                  <a:schemeClr val="tx1"/>
                </a:solidFill>
                <a:effectLst/>
                <a:latin typeface="Arial" charset="0"/>
                <a:ea typeface="+mn-ea"/>
                <a:cs typeface="+mn-cs"/>
              </a:rPr>
              <a:t> and </a:t>
            </a:r>
            <a:r>
              <a:rPr lang="en-US" u="sng" dirty="0">
                <a:hlinkClick r:id="rId4"/>
              </a:rPr>
              <a:t>http://</a:t>
            </a:r>
            <a:r>
              <a:rPr lang="en-US" u="sng" dirty="0" smtClean="0">
                <a:hlinkClick r:id="rId4"/>
              </a:rPr>
              <a:t>www.who.int/whosis/whostat2006HealthyLifeExpectancyAtBirthHALE.pdf?ua=1</a:t>
            </a:r>
            <a:r>
              <a:rPr lang="en-US" dirty="0" smtClean="0"/>
              <a:t>.</a:t>
            </a:r>
            <a:endParaRPr lang="en-US" sz="1200" kern="1200" dirty="0" smtClean="0">
              <a:solidFill>
                <a:schemeClr val="tx1"/>
              </a:solidFill>
              <a:effectLst/>
            </a:endParaRP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endParaRPr lang="en-US" dirty="0" smtClean="0"/>
          </a:p>
        </p:txBody>
      </p:sp>
    </p:spTree>
    <p:extLst>
      <p:ext uri="{BB962C8B-B14F-4D97-AF65-F5344CB8AC3E}">
        <p14:creationId xmlns:p14="http://schemas.microsoft.com/office/powerpoint/2010/main" val="2616059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47267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noProof="0" dirty="0" smtClean="0"/>
          </a:p>
          <a:p>
            <a:r>
              <a:rPr lang="en-US" baseline="0" noProof="0" dirty="0" smtClean="0"/>
              <a:t>Data from </a:t>
            </a:r>
            <a:r>
              <a:rPr lang="en-US" baseline="0" noProof="0" dirty="0" smtClean="0">
                <a:hlinkClick r:id="rId3"/>
              </a:rPr>
              <a:t>https://www.cia.gov/library/publications/the-world-factbook/geos/eg.html</a:t>
            </a:r>
            <a:r>
              <a:rPr lang="en-US" baseline="0" noProof="0" dirty="0" smtClean="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noProof="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3058385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Data from </a:t>
            </a:r>
            <a:r>
              <a:rPr lang="en-US" sz="1200" kern="1200" dirty="0" smtClean="0">
                <a:solidFill>
                  <a:schemeClr val="tx1"/>
                </a:solidFill>
                <a:effectLst/>
                <a:latin typeface="Arial" charset="0"/>
                <a:ea typeface="+mn-ea"/>
                <a:cs typeface="+mn-cs"/>
                <a:hlinkClick r:id="rId3"/>
              </a:rPr>
              <a:t>http://www.who.int/mediacentre/factsheets/fs352/en/index.html</a:t>
            </a:r>
            <a:r>
              <a:rPr lang="en-US" sz="1200"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hlinkClick r:id="rId4"/>
              </a:rPr>
              <a:t>http://www.who.int/features/factfiles/global_burden/facts/en/index7.html</a:t>
            </a:r>
            <a:r>
              <a:rPr lang="en-US" dirty="0" smtClean="0"/>
              <a:t>, and </a:t>
            </a:r>
            <a:r>
              <a:rPr lang="en-US" sz="1200" kern="1200" dirty="0" smtClean="0">
                <a:solidFill>
                  <a:schemeClr val="tx1"/>
                </a:solidFill>
                <a:effectLst/>
                <a:latin typeface="Arial" charset="0"/>
                <a:ea typeface="+mn-ea"/>
                <a:cs typeface="+mn-cs"/>
                <a:hlinkClick r:id="rId5"/>
              </a:rPr>
              <a:t>http://thenationshealth.aphapublications.org/content/43/1/1.4.full?sid=e04c4487-13d0-4f3f-89aa-87df7e2adffb</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r>
              <a:rPr lang="en-US" baseline="0" dirty="0" smtClean="0"/>
              <a:t>. </a:t>
            </a:r>
          </a:p>
          <a:p>
            <a:endParaRPr lang="en-US" dirty="0" smtClean="0"/>
          </a:p>
          <a:p>
            <a:endParaRPr lang="en-US" dirty="0"/>
          </a:p>
        </p:txBody>
      </p:sp>
    </p:spTree>
    <p:extLst>
      <p:ext uri="{BB962C8B-B14F-4D97-AF65-F5344CB8AC3E}">
        <p14:creationId xmlns:p14="http://schemas.microsoft.com/office/powerpoint/2010/main" val="555530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2683301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Tree>
    <p:extLst>
      <p:ext uri="{BB962C8B-B14F-4D97-AF65-F5344CB8AC3E}">
        <p14:creationId xmlns:p14="http://schemas.microsoft.com/office/powerpoint/2010/main" val="2683301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llet slide">
    <p:spTree>
      <p:nvGrpSpPr>
        <p:cNvPr id="1" name=""/>
        <p:cNvGrpSpPr/>
        <p:nvPr/>
      </p:nvGrpSpPr>
      <p:grpSpPr>
        <a:xfrm>
          <a:off x="0" y="0"/>
          <a:ext cx="0" cy="0"/>
          <a:chOff x="0" y="0"/>
          <a:chExt cx="0" cy="0"/>
        </a:xfrm>
      </p:grpSpPr>
      <p:sp>
        <p:nvSpPr>
          <p:cNvPr id="4" name="Rectangle 7"/>
          <p:cNvSpPr>
            <a:spLocks noGrp="1" noChangeArrowheads="1"/>
          </p:cNvSpPr>
          <p:nvPr>
            <p:ph type="title"/>
          </p:nvPr>
        </p:nvSpPr>
        <p:spPr bwMode="auto">
          <a:xfrm>
            <a:off x="0" y="0"/>
            <a:ext cx="8782050" cy="819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6" name="Text Placeholder 5"/>
          <p:cNvSpPr>
            <a:spLocks noGrp="1"/>
          </p:cNvSpPr>
          <p:nvPr>
            <p:ph type="body" sz="quarter" idx="10"/>
          </p:nvPr>
        </p:nvSpPr>
        <p:spPr>
          <a:xfrm>
            <a:off x="344488" y="1412875"/>
            <a:ext cx="8443252" cy="4809795"/>
          </a:xfrm>
          <a:prstGeom prst="rect">
            <a:avLst/>
          </a:prstGeom>
        </p:spPr>
        <p:txBody>
          <a:bodyPr/>
          <a:lstStyle>
            <a:lvl1pPr>
              <a:defRPr sz="2400"/>
            </a:lvl1pPr>
            <a:lvl2pPr>
              <a:defRPr sz="2200"/>
            </a:lvl2pPr>
          </a:lstStyle>
          <a:p>
            <a:pPr lvl="0"/>
            <a:r>
              <a:rPr lang="en-US" smtClean="0"/>
              <a:t>Click to edit Master text styles</a:t>
            </a:r>
          </a:p>
          <a:p>
            <a:pPr lvl="1"/>
            <a:r>
              <a:rPr lang="en-US" smtClean="0"/>
              <a:t>Second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mbered slide">
    <p:spTree>
      <p:nvGrpSpPr>
        <p:cNvPr id="1" name=""/>
        <p:cNvGrpSpPr/>
        <p:nvPr/>
      </p:nvGrpSpPr>
      <p:grpSpPr>
        <a:xfrm>
          <a:off x="0" y="0"/>
          <a:ext cx="0" cy="0"/>
          <a:chOff x="0" y="0"/>
          <a:chExt cx="0" cy="0"/>
        </a:xfrm>
      </p:grpSpPr>
      <p:sp>
        <p:nvSpPr>
          <p:cNvPr id="4" name="Rectangle 7"/>
          <p:cNvSpPr>
            <a:spLocks noGrp="1" noChangeArrowheads="1"/>
          </p:cNvSpPr>
          <p:nvPr>
            <p:ph type="title" hasCustomPrompt="1"/>
          </p:nvPr>
        </p:nvSpPr>
        <p:spPr bwMode="auto">
          <a:xfrm>
            <a:off x="0" y="0"/>
            <a:ext cx="8782050" cy="819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lvl1pPr>
          </a:lstStyle>
          <a:p>
            <a:pPr lvl="0"/>
            <a:r>
              <a:rPr lang="en-US" dirty="0" smtClean="0"/>
              <a:t>Title</a:t>
            </a:r>
          </a:p>
        </p:txBody>
      </p:sp>
      <p:sp>
        <p:nvSpPr>
          <p:cNvPr id="6" name="Text Placeholder 5"/>
          <p:cNvSpPr>
            <a:spLocks noGrp="1"/>
          </p:cNvSpPr>
          <p:nvPr>
            <p:ph type="body" sz="quarter" idx="10"/>
          </p:nvPr>
        </p:nvSpPr>
        <p:spPr>
          <a:xfrm>
            <a:off x="344488" y="1412875"/>
            <a:ext cx="8443252" cy="4809795"/>
          </a:xfrm>
          <a:prstGeom prst="rect">
            <a:avLst/>
          </a:prstGeom>
        </p:spPr>
        <p:txBody>
          <a:bodyPr/>
          <a:lstStyle>
            <a:lvl1pPr marL="457200" indent="-457200">
              <a:buFont typeface="+mj-lt"/>
              <a:buAutoNum type="arabicPeriod"/>
              <a:defRPr sz="2400"/>
            </a:lvl1pPr>
            <a:lvl2pPr>
              <a:defRPr sz="2200"/>
            </a:lvl2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mbered slide with question">
    <p:spTree>
      <p:nvGrpSpPr>
        <p:cNvPr id="1" name=""/>
        <p:cNvGrpSpPr/>
        <p:nvPr/>
      </p:nvGrpSpPr>
      <p:grpSpPr>
        <a:xfrm>
          <a:off x="0" y="0"/>
          <a:ext cx="0" cy="0"/>
          <a:chOff x="0" y="0"/>
          <a:chExt cx="0" cy="0"/>
        </a:xfrm>
      </p:grpSpPr>
      <p:sp>
        <p:nvSpPr>
          <p:cNvPr id="4" name="Rectangle 7"/>
          <p:cNvSpPr>
            <a:spLocks noGrp="1" noChangeArrowheads="1"/>
          </p:cNvSpPr>
          <p:nvPr>
            <p:ph type="title" hasCustomPrompt="1"/>
          </p:nvPr>
        </p:nvSpPr>
        <p:spPr bwMode="auto">
          <a:xfrm>
            <a:off x="0" y="0"/>
            <a:ext cx="8782050" cy="819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lvl1pPr>
          </a:lstStyle>
          <a:p>
            <a:pPr lvl="0"/>
            <a:r>
              <a:rPr lang="en-US" dirty="0" smtClean="0"/>
              <a:t>Title</a:t>
            </a:r>
          </a:p>
        </p:txBody>
      </p:sp>
      <p:sp>
        <p:nvSpPr>
          <p:cNvPr id="6" name="Text Placeholder 5"/>
          <p:cNvSpPr>
            <a:spLocks noGrp="1"/>
          </p:cNvSpPr>
          <p:nvPr>
            <p:ph type="body" sz="quarter" idx="10"/>
          </p:nvPr>
        </p:nvSpPr>
        <p:spPr>
          <a:xfrm>
            <a:off x="344488" y="1412876"/>
            <a:ext cx="8443252" cy="4227904"/>
          </a:xfrm>
          <a:prstGeom prst="rect">
            <a:avLst/>
          </a:prstGeom>
        </p:spPr>
        <p:txBody>
          <a:bodyPr/>
          <a:lstStyle>
            <a:lvl1pPr marL="457200" indent="-457200">
              <a:buFont typeface="+mj-lt"/>
              <a:buAutoNum type="arabicPeriod"/>
              <a:defRPr sz="2400"/>
            </a:lvl1pPr>
            <a:lvl2pPr>
              <a:defRPr sz="2200"/>
            </a:lvl2pPr>
          </a:lstStyle>
          <a:p>
            <a:pPr lvl="0"/>
            <a:r>
              <a:rPr lang="en-US" smtClean="0"/>
              <a:t>Click to edit Master text styles</a:t>
            </a:r>
          </a:p>
        </p:txBody>
      </p:sp>
      <p:sp>
        <p:nvSpPr>
          <p:cNvPr id="5" name="Text Placeholder 12"/>
          <p:cNvSpPr>
            <a:spLocks noGrp="1"/>
          </p:cNvSpPr>
          <p:nvPr>
            <p:ph type="body" sz="quarter" idx="13" hasCustomPrompt="1"/>
          </p:nvPr>
        </p:nvSpPr>
        <p:spPr>
          <a:xfrm>
            <a:off x="842963" y="5783038"/>
            <a:ext cx="7434138" cy="712748"/>
          </a:xfrm>
          <a:prstGeom prst="rect">
            <a:avLst/>
          </a:prstGeom>
          <a:ln w="6350">
            <a:solidFill>
              <a:schemeClr val="tx1"/>
            </a:solidFill>
          </a:ln>
        </p:spPr>
        <p:txBody>
          <a:bodyPr/>
          <a:lstStyle>
            <a:lvl1pPr>
              <a:buNone/>
              <a:defRPr sz="1800" i="1">
                <a:solidFill>
                  <a:schemeClr val="tx1"/>
                </a:solidFill>
              </a:defRPr>
            </a:lvl1pPr>
          </a:lstStyle>
          <a:p>
            <a:pPr lvl="0"/>
            <a:r>
              <a:rPr lang="en-US" dirty="0" smtClean="0"/>
              <a:t>Question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 with question box">
    <p:spTree>
      <p:nvGrpSpPr>
        <p:cNvPr id="1" name=""/>
        <p:cNvGrpSpPr/>
        <p:nvPr/>
      </p:nvGrpSpPr>
      <p:grpSpPr>
        <a:xfrm>
          <a:off x="0" y="0"/>
          <a:ext cx="0" cy="0"/>
          <a:chOff x="0" y="0"/>
          <a:chExt cx="0" cy="0"/>
        </a:xfrm>
      </p:grpSpPr>
      <p:sp>
        <p:nvSpPr>
          <p:cNvPr id="4" name="Rectangle 7"/>
          <p:cNvSpPr>
            <a:spLocks noGrp="1" noChangeArrowheads="1"/>
          </p:cNvSpPr>
          <p:nvPr>
            <p:ph type="title" hasCustomPrompt="1"/>
          </p:nvPr>
        </p:nvSpPr>
        <p:spPr bwMode="auto">
          <a:xfrm>
            <a:off x="0" y="0"/>
            <a:ext cx="8782050" cy="819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lvl1pPr>
          </a:lstStyle>
          <a:p>
            <a:pPr lvl="0"/>
            <a:r>
              <a:rPr lang="en-US" dirty="0" smtClean="0"/>
              <a:t>Title</a:t>
            </a:r>
          </a:p>
        </p:txBody>
      </p:sp>
      <p:sp>
        <p:nvSpPr>
          <p:cNvPr id="5" name="Text Placeholder 12"/>
          <p:cNvSpPr>
            <a:spLocks noGrp="1"/>
          </p:cNvSpPr>
          <p:nvPr>
            <p:ph type="body" sz="quarter" idx="13" hasCustomPrompt="1"/>
          </p:nvPr>
        </p:nvSpPr>
        <p:spPr>
          <a:xfrm>
            <a:off x="842963" y="5783038"/>
            <a:ext cx="7434138" cy="712748"/>
          </a:xfrm>
          <a:prstGeom prst="rect">
            <a:avLst/>
          </a:prstGeom>
          <a:ln w="6350">
            <a:solidFill>
              <a:schemeClr val="tx1"/>
            </a:solidFill>
          </a:ln>
        </p:spPr>
        <p:txBody>
          <a:bodyPr/>
          <a:lstStyle>
            <a:lvl1pPr>
              <a:buNone/>
              <a:defRPr sz="1800" i="1">
                <a:solidFill>
                  <a:schemeClr val="tx1"/>
                </a:solidFill>
              </a:defRPr>
            </a:lvl1pPr>
          </a:lstStyle>
          <a:p>
            <a:pPr lvl="0"/>
            <a:r>
              <a:rPr lang="en-US" dirty="0" smtClean="0"/>
              <a:t>Question</a:t>
            </a:r>
            <a:endParaRPr lang="en-US" dirty="0"/>
          </a:p>
        </p:txBody>
      </p:sp>
      <p:sp>
        <p:nvSpPr>
          <p:cNvPr id="6" name="Text Placeholder 5"/>
          <p:cNvSpPr>
            <a:spLocks noGrp="1"/>
          </p:cNvSpPr>
          <p:nvPr>
            <p:ph type="body" sz="quarter" idx="10"/>
          </p:nvPr>
        </p:nvSpPr>
        <p:spPr>
          <a:xfrm>
            <a:off x="344488" y="1412876"/>
            <a:ext cx="8443252" cy="4263530"/>
          </a:xfrm>
          <a:prstGeom prst="rect">
            <a:avLst/>
          </a:prstGeom>
        </p:spPr>
        <p:txBody>
          <a:bodyPr/>
          <a:lstStyle>
            <a:lvl1pPr>
              <a:defRPr sz="2400"/>
            </a:lvl1pPr>
            <a:lvl2pPr>
              <a:defRPr sz="2200"/>
            </a:lvl2pPr>
          </a:lstStyle>
          <a:p>
            <a:pPr lvl="0"/>
            <a:r>
              <a:rPr lang="en-US" smtClean="0"/>
              <a:t>Click to edit Master text styles</a:t>
            </a:r>
          </a:p>
          <a:p>
            <a:pPr lvl="1"/>
            <a:r>
              <a:rPr lang="en-US" smtClean="0"/>
              <a:t>Second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aragraph slide">
    <p:spTree>
      <p:nvGrpSpPr>
        <p:cNvPr id="1" name=""/>
        <p:cNvGrpSpPr/>
        <p:nvPr/>
      </p:nvGrpSpPr>
      <p:grpSpPr>
        <a:xfrm>
          <a:off x="0" y="0"/>
          <a:ext cx="0" cy="0"/>
          <a:chOff x="0" y="0"/>
          <a:chExt cx="0" cy="0"/>
        </a:xfrm>
      </p:grpSpPr>
      <p:pic>
        <p:nvPicPr>
          <p:cNvPr id="3" name="Picture 14" descr="PPT footer"/>
          <p:cNvPicPr>
            <a:picLocks noChangeAspect="1" noChangeArrowheads="1"/>
          </p:cNvPicPr>
          <p:nvPr userDrawn="1"/>
        </p:nvPicPr>
        <p:blipFill>
          <a:blip r:embed="rId2" cstate="print"/>
          <a:srcRect/>
          <a:stretch>
            <a:fillRect/>
          </a:stretch>
        </p:blipFill>
        <p:spPr bwMode="auto">
          <a:xfrm>
            <a:off x="0" y="6583363"/>
            <a:ext cx="9144000" cy="274637"/>
          </a:xfrm>
          <a:prstGeom prst="rect">
            <a:avLst/>
          </a:prstGeom>
          <a:noFill/>
          <a:ln w="9525">
            <a:noFill/>
            <a:miter lim="800000"/>
            <a:headEnd/>
            <a:tailEnd/>
          </a:ln>
        </p:spPr>
      </p:pic>
      <p:pic>
        <p:nvPicPr>
          <p:cNvPr id="5" name="Picture 11" descr="bar1"/>
          <p:cNvPicPr>
            <a:picLocks noChangeAspect="1" noChangeArrowheads="1"/>
          </p:cNvPicPr>
          <p:nvPr userDrawn="1"/>
        </p:nvPicPr>
        <p:blipFill>
          <a:blip r:embed="rId3" cstate="print"/>
          <a:srcRect/>
          <a:stretch>
            <a:fillRect/>
          </a:stretch>
        </p:blipFill>
        <p:spPr bwMode="auto">
          <a:xfrm>
            <a:off x="0" y="928688"/>
            <a:ext cx="9144000" cy="238125"/>
          </a:xfrm>
          <a:prstGeom prst="rect">
            <a:avLst/>
          </a:prstGeom>
          <a:noFill/>
        </p:spPr>
      </p:pic>
      <p:sp>
        <p:nvSpPr>
          <p:cNvPr id="9" name="Text Placeholder 8"/>
          <p:cNvSpPr>
            <a:spLocks noGrp="1"/>
          </p:cNvSpPr>
          <p:nvPr>
            <p:ph type="body" sz="quarter" idx="10"/>
          </p:nvPr>
        </p:nvSpPr>
        <p:spPr>
          <a:xfrm>
            <a:off x="296863" y="1425574"/>
            <a:ext cx="8562129" cy="4903973"/>
          </a:xfrm>
          <a:prstGeom prst="rect">
            <a:avLst/>
          </a:prstGeom>
        </p:spPr>
        <p:txBody>
          <a:bodyPr/>
          <a:lstStyle>
            <a:lvl1pPr marL="0" indent="0">
              <a:buNone/>
              <a:defRPr sz="2400"/>
            </a:lvl1pPr>
            <a:lvl2pPr marL="463550" indent="-6350">
              <a:buNone/>
              <a:defRPr sz="2400"/>
            </a:lvl2pPr>
          </a:lstStyle>
          <a:p>
            <a:pPr lvl="0"/>
            <a:r>
              <a:rPr lang="en-US" smtClean="0"/>
              <a:t>Click to edit Master text styles</a:t>
            </a:r>
          </a:p>
          <a:p>
            <a:pPr lvl="1"/>
            <a:r>
              <a:rPr lang="en-US" smtClean="0"/>
              <a:t>Second level</a:t>
            </a:r>
          </a:p>
        </p:txBody>
      </p:sp>
      <p:sp>
        <p:nvSpPr>
          <p:cNvPr id="11" name="Text Placeholder 10"/>
          <p:cNvSpPr>
            <a:spLocks noGrp="1"/>
          </p:cNvSpPr>
          <p:nvPr>
            <p:ph type="body" sz="quarter" idx="11"/>
          </p:nvPr>
        </p:nvSpPr>
        <p:spPr>
          <a:xfrm>
            <a:off x="249238" y="95000"/>
            <a:ext cx="8574087" cy="784225"/>
          </a:xfrm>
          <a:prstGeom prst="rect">
            <a:avLst/>
          </a:prstGeom>
        </p:spPr>
        <p:txBody>
          <a:bodyPr/>
          <a:lstStyle>
            <a:lvl1pPr>
              <a:buNone/>
              <a:defRPr sz="2800" b="1">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aragraph with question box">
    <p:spTree>
      <p:nvGrpSpPr>
        <p:cNvPr id="1" name=""/>
        <p:cNvGrpSpPr/>
        <p:nvPr/>
      </p:nvGrpSpPr>
      <p:grpSpPr>
        <a:xfrm>
          <a:off x="0" y="0"/>
          <a:ext cx="0" cy="0"/>
          <a:chOff x="0" y="0"/>
          <a:chExt cx="0" cy="0"/>
        </a:xfrm>
      </p:grpSpPr>
      <p:pic>
        <p:nvPicPr>
          <p:cNvPr id="3" name="Picture 14" descr="PPT footer"/>
          <p:cNvPicPr>
            <a:picLocks noChangeAspect="1" noChangeArrowheads="1"/>
          </p:cNvPicPr>
          <p:nvPr userDrawn="1"/>
        </p:nvPicPr>
        <p:blipFill>
          <a:blip r:embed="rId2" cstate="print"/>
          <a:srcRect/>
          <a:stretch>
            <a:fillRect/>
          </a:stretch>
        </p:blipFill>
        <p:spPr bwMode="auto">
          <a:xfrm>
            <a:off x="0" y="6583363"/>
            <a:ext cx="9144000" cy="274637"/>
          </a:xfrm>
          <a:prstGeom prst="rect">
            <a:avLst/>
          </a:prstGeom>
          <a:noFill/>
          <a:ln w="9525">
            <a:noFill/>
            <a:miter lim="800000"/>
            <a:headEnd/>
            <a:tailEnd/>
          </a:ln>
        </p:spPr>
      </p:pic>
      <p:pic>
        <p:nvPicPr>
          <p:cNvPr id="5" name="Picture 11" descr="bar1"/>
          <p:cNvPicPr>
            <a:picLocks noChangeAspect="1" noChangeArrowheads="1"/>
          </p:cNvPicPr>
          <p:nvPr userDrawn="1"/>
        </p:nvPicPr>
        <p:blipFill>
          <a:blip r:embed="rId3" cstate="print"/>
          <a:srcRect/>
          <a:stretch>
            <a:fillRect/>
          </a:stretch>
        </p:blipFill>
        <p:spPr bwMode="auto">
          <a:xfrm>
            <a:off x="0" y="928688"/>
            <a:ext cx="9144000" cy="238125"/>
          </a:xfrm>
          <a:prstGeom prst="rect">
            <a:avLst/>
          </a:prstGeom>
          <a:noFill/>
        </p:spPr>
      </p:pic>
      <p:sp>
        <p:nvSpPr>
          <p:cNvPr id="9" name="Text Placeholder 8"/>
          <p:cNvSpPr>
            <a:spLocks noGrp="1"/>
          </p:cNvSpPr>
          <p:nvPr>
            <p:ph type="body" sz="quarter" idx="10"/>
          </p:nvPr>
        </p:nvSpPr>
        <p:spPr>
          <a:xfrm>
            <a:off x="296863" y="1425575"/>
            <a:ext cx="8562129" cy="4096452"/>
          </a:xfrm>
          <a:prstGeom prst="rect">
            <a:avLst/>
          </a:prstGeom>
        </p:spPr>
        <p:txBody>
          <a:bodyPr/>
          <a:lstStyle>
            <a:lvl1pPr>
              <a:buNone/>
              <a:defRPr sz="2400"/>
            </a:lvl1pPr>
            <a:lvl2pPr>
              <a:buNone/>
              <a:defRPr sz="2400"/>
            </a:lvl2pPr>
          </a:lstStyle>
          <a:p>
            <a:pPr lvl="0"/>
            <a:r>
              <a:rPr lang="en-US" smtClean="0"/>
              <a:t>Click to edit Master text styles</a:t>
            </a:r>
          </a:p>
          <a:p>
            <a:pPr lvl="1"/>
            <a:r>
              <a:rPr lang="en-US" smtClean="0"/>
              <a:t>Second level</a:t>
            </a:r>
          </a:p>
        </p:txBody>
      </p:sp>
      <p:sp>
        <p:nvSpPr>
          <p:cNvPr id="11" name="Text Placeholder 10"/>
          <p:cNvSpPr>
            <a:spLocks noGrp="1"/>
          </p:cNvSpPr>
          <p:nvPr>
            <p:ph type="body" sz="quarter" idx="11"/>
          </p:nvPr>
        </p:nvSpPr>
        <p:spPr>
          <a:xfrm>
            <a:off x="249238" y="95000"/>
            <a:ext cx="8574087" cy="784225"/>
          </a:xfrm>
          <a:prstGeom prst="rect">
            <a:avLst/>
          </a:prstGeom>
        </p:spPr>
        <p:txBody>
          <a:bodyPr/>
          <a:lstStyle>
            <a:lvl1pPr>
              <a:buNone/>
              <a:defRPr sz="2800" b="1">
                <a:latin typeface="Arial" pitchFamily="34" charset="0"/>
                <a:cs typeface="Arial" pitchFamily="34" charset="0"/>
              </a:defRPr>
            </a:lvl1pPr>
          </a:lstStyle>
          <a:p>
            <a:pPr lvl="0"/>
            <a:r>
              <a:rPr lang="en-US" smtClean="0"/>
              <a:t>Click to edit Master text styles</a:t>
            </a:r>
          </a:p>
        </p:txBody>
      </p:sp>
      <p:sp>
        <p:nvSpPr>
          <p:cNvPr id="13" name="Text Placeholder 12"/>
          <p:cNvSpPr>
            <a:spLocks noGrp="1"/>
          </p:cNvSpPr>
          <p:nvPr>
            <p:ph type="body" sz="quarter" idx="13" hasCustomPrompt="1"/>
          </p:nvPr>
        </p:nvSpPr>
        <p:spPr>
          <a:xfrm>
            <a:off x="842963" y="5628663"/>
            <a:ext cx="7434138" cy="819624"/>
          </a:xfrm>
          <a:prstGeom prst="rect">
            <a:avLst/>
          </a:prstGeom>
          <a:ln w="6350">
            <a:solidFill>
              <a:schemeClr val="tx1"/>
            </a:solidFill>
          </a:ln>
        </p:spPr>
        <p:txBody>
          <a:bodyPr/>
          <a:lstStyle>
            <a:lvl1pPr>
              <a:buNone/>
              <a:defRPr sz="1800" i="1">
                <a:solidFill>
                  <a:schemeClr val="tx1"/>
                </a:solidFill>
              </a:defRPr>
            </a:lvl1pPr>
          </a:lstStyle>
          <a:p>
            <a:pPr lvl="0"/>
            <a:r>
              <a:rPr lang="en-US" dirty="0" smtClean="0"/>
              <a:t>Question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250" y="95250"/>
            <a:ext cx="8782050" cy="8191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81000" y="1381125"/>
            <a:ext cx="8382000" cy="47910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5250" y="95250"/>
            <a:ext cx="8782050" cy="81915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age slide">
    <p:spTree>
      <p:nvGrpSpPr>
        <p:cNvPr id="1" name=""/>
        <p:cNvGrpSpPr/>
        <p:nvPr/>
      </p:nvGrpSpPr>
      <p:grpSpPr>
        <a:xfrm>
          <a:off x="0" y="0"/>
          <a:ext cx="0" cy="0"/>
          <a:chOff x="0" y="0"/>
          <a:chExt cx="0" cy="0"/>
        </a:xfrm>
      </p:grpSpPr>
      <p:pic>
        <p:nvPicPr>
          <p:cNvPr id="4" name="Picture 14" descr="bar2"/>
          <p:cNvPicPr>
            <a:picLocks noChangeAspect="1" noChangeArrowheads="1"/>
          </p:cNvPicPr>
          <p:nvPr userDrawn="1"/>
        </p:nvPicPr>
        <p:blipFill>
          <a:blip r:embed="rId2" cstate="print"/>
          <a:srcRect/>
          <a:stretch>
            <a:fillRect/>
          </a:stretch>
        </p:blipFill>
        <p:spPr bwMode="auto">
          <a:xfrm>
            <a:off x="0" y="1295400"/>
            <a:ext cx="9144000" cy="800100"/>
          </a:xfrm>
          <a:prstGeom prst="rect">
            <a:avLst/>
          </a:prstGeom>
          <a:noFill/>
        </p:spPr>
      </p:pic>
      <p:sp>
        <p:nvSpPr>
          <p:cNvPr id="10" name="Text Placeholder 9"/>
          <p:cNvSpPr>
            <a:spLocks noGrp="1"/>
          </p:cNvSpPr>
          <p:nvPr>
            <p:ph type="body" sz="quarter" idx="11" hasCustomPrompt="1"/>
          </p:nvPr>
        </p:nvSpPr>
        <p:spPr>
          <a:xfrm>
            <a:off x="704850" y="3448050"/>
            <a:ext cx="7696200" cy="800100"/>
          </a:xfrm>
          <a:prstGeom prst="rect">
            <a:avLst/>
          </a:prstGeom>
        </p:spPr>
        <p:txBody>
          <a:bodyPr/>
          <a:lstStyle>
            <a:lvl1pPr algn="ctr">
              <a:buNone/>
              <a:defRPr>
                <a:solidFill>
                  <a:srgbClr val="333399"/>
                </a:solidFill>
                <a:latin typeface="Arial" pitchFamily="34" charset="0"/>
                <a:cs typeface="Arial" pitchFamily="34" charset="0"/>
              </a:defRPr>
            </a:lvl1pPr>
            <a:lvl2pPr algn="ctr">
              <a:buNone/>
              <a:defRPr sz="3200" b="1" i="1">
                <a:solidFill>
                  <a:srgbClr val="333399"/>
                </a:solidFill>
                <a:latin typeface="Arial" pitchFamily="34" charset="0"/>
                <a:cs typeface="Arial" pitchFamily="34" charset="0"/>
              </a:defRPr>
            </a:lvl2pPr>
          </a:lstStyle>
          <a:p>
            <a:pPr lvl="0"/>
            <a:r>
              <a:rPr lang="en-US" sz="3200" b="1" dirty="0" smtClean="0">
                <a:latin typeface="Arial" charset="0"/>
              </a:rPr>
              <a:t>Unit #, Lesson #</a:t>
            </a:r>
            <a:endParaRPr lang="en-US" dirty="0" smtClean="0"/>
          </a:p>
          <a:p>
            <a:pPr lvl="1"/>
            <a:endParaRPr lang="en-US" dirty="0" smtClean="0"/>
          </a:p>
          <a:p>
            <a:pPr lvl="1"/>
            <a:endParaRPr lang="en-US" dirty="0" smtClean="0"/>
          </a:p>
        </p:txBody>
      </p:sp>
      <p:sp>
        <p:nvSpPr>
          <p:cNvPr id="12" name="Text Placeholder 11"/>
          <p:cNvSpPr>
            <a:spLocks noGrp="1"/>
          </p:cNvSpPr>
          <p:nvPr>
            <p:ph type="body" sz="quarter" idx="12" hasCustomPrompt="1"/>
          </p:nvPr>
        </p:nvSpPr>
        <p:spPr>
          <a:xfrm>
            <a:off x="0" y="171450"/>
            <a:ext cx="9144000" cy="1047750"/>
          </a:xfrm>
          <a:prstGeom prst="rect">
            <a:avLst/>
          </a:prstGeom>
        </p:spPr>
        <p:txBody>
          <a:bodyPr/>
          <a:lstStyle>
            <a:lvl1pPr algn="ctr">
              <a:buNone/>
              <a:defRPr>
                <a:solidFill>
                  <a:srgbClr val="333399"/>
                </a:solidFill>
                <a:latin typeface="Arial" pitchFamily="34" charset="0"/>
                <a:cs typeface="Arial" pitchFamily="34" charset="0"/>
              </a:defRPr>
            </a:lvl1pPr>
          </a:lstStyle>
          <a:p>
            <a:pPr lvl="0"/>
            <a:r>
              <a:rPr lang="en-US" dirty="0" smtClean="0"/>
              <a:t>Academy Initials</a:t>
            </a:r>
            <a:br>
              <a:rPr lang="en-US" dirty="0" smtClean="0"/>
            </a:br>
            <a:r>
              <a:rPr lang="en-US" dirty="0" smtClean="0"/>
              <a:t>Course Name</a:t>
            </a:r>
          </a:p>
        </p:txBody>
      </p:sp>
      <p:sp>
        <p:nvSpPr>
          <p:cNvPr id="14" name="Text Placeholder 13"/>
          <p:cNvSpPr>
            <a:spLocks noGrp="1"/>
          </p:cNvSpPr>
          <p:nvPr>
            <p:ph type="body" sz="quarter" idx="13" hasCustomPrompt="1"/>
          </p:nvPr>
        </p:nvSpPr>
        <p:spPr>
          <a:xfrm>
            <a:off x="723900" y="4324350"/>
            <a:ext cx="7715250" cy="1104900"/>
          </a:xfrm>
          <a:prstGeom prst="rect">
            <a:avLst/>
          </a:prstGeom>
        </p:spPr>
        <p:txBody>
          <a:bodyPr/>
          <a:lstStyle>
            <a:lvl1pPr algn="ctr">
              <a:buNone/>
              <a:defRPr b="1" i="1">
                <a:solidFill>
                  <a:srgbClr val="333399"/>
                </a:solidFill>
                <a:latin typeface="Arial" pitchFamily="34" charset="0"/>
                <a:cs typeface="Arial" pitchFamily="34" charset="0"/>
              </a:defRPr>
            </a:lvl1pPr>
          </a:lstStyle>
          <a:p>
            <a:pPr lvl="0"/>
            <a:r>
              <a:rPr lang="en-US" dirty="0" smtClean="0"/>
              <a:t>Presentation Name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eg"/><Relationship Id="rId11"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jpeg"/><Relationship Id="rId1" Type="http://schemas.openxmlformats.org/officeDocument/2006/relationships/slideLayout" Target="../slideLayouts/slideLayout9.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05" name="Rectangle 9"/>
          <p:cNvSpPr>
            <a:spLocks noGrp="1" noChangeArrowheads="1"/>
          </p:cNvSpPr>
          <p:nvPr>
            <p:ph type="sldNum" sz="quarter" idx="4"/>
          </p:nvPr>
        </p:nvSpPr>
        <p:spPr bwMode="auto">
          <a:xfrm>
            <a:off x="8077200" y="6172200"/>
            <a:ext cx="6858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000" i="0">
                <a:solidFill>
                  <a:srgbClr val="2B5A9C"/>
                </a:solidFill>
              </a:defRPr>
            </a:lvl1pPr>
          </a:lstStyle>
          <a:p>
            <a:pPr>
              <a:defRPr/>
            </a:pPr>
            <a:fld id="{C5B3C61A-D9DC-40DF-9124-2C1DD63C4577}" type="slidenum">
              <a:rPr lang="en-US"/>
              <a:pPr>
                <a:defRPr/>
              </a:pPr>
              <a:t>‹#›</a:t>
            </a:fld>
            <a:endParaRPr lang="en-US" dirty="0"/>
          </a:p>
        </p:txBody>
      </p:sp>
      <p:pic>
        <p:nvPicPr>
          <p:cNvPr id="1029" name="Picture 11" descr="PPT footer"/>
          <p:cNvPicPr>
            <a:picLocks noChangeAspect="1" noChangeArrowheads="1"/>
          </p:cNvPicPr>
          <p:nvPr/>
        </p:nvPicPr>
        <p:blipFill>
          <a:blip r:embed="rId10" cstate="print"/>
          <a:srcRect/>
          <a:stretch>
            <a:fillRect/>
          </a:stretch>
        </p:blipFill>
        <p:spPr bwMode="auto">
          <a:xfrm>
            <a:off x="0" y="6583363"/>
            <a:ext cx="9144000" cy="274637"/>
          </a:xfrm>
          <a:prstGeom prst="rect">
            <a:avLst/>
          </a:prstGeom>
          <a:noFill/>
          <a:ln w="9525">
            <a:noFill/>
            <a:miter lim="800000"/>
            <a:headEnd/>
            <a:tailEnd/>
          </a:ln>
        </p:spPr>
      </p:pic>
      <p:pic>
        <p:nvPicPr>
          <p:cNvPr id="1035" name="Picture 11" descr="bar1"/>
          <p:cNvPicPr>
            <a:picLocks noChangeAspect="1" noChangeArrowheads="1"/>
          </p:cNvPicPr>
          <p:nvPr/>
        </p:nvPicPr>
        <p:blipFill>
          <a:blip r:embed="rId11" cstate="print"/>
          <a:srcRect/>
          <a:stretch>
            <a:fillRect/>
          </a:stretch>
        </p:blipFill>
        <p:spPr bwMode="auto">
          <a:xfrm>
            <a:off x="0" y="928688"/>
            <a:ext cx="9144000" cy="238125"/>
          </a:xfrm>
          <a:prstGeom prst="rect">
            <a:avLst/>
          </a:prstGeom>
          <a:noFill/>
        </p:spPr>
      </p:pic>
    </p:spTree>
  </p:cSld>
  <p:clrMap bg1="lt1" tx1="dk1" bg2="lt2" tx2="dk2" accent1="accent1" accent2="accent2" accent3="accent3" accent4="accent4" accent5="accent5" accent6="accent6" hlink="hlink" folHlink="folHlink"/>
  <p:sldLayoutIdLst>
    <p:sldLayoutId id="2147483709" r:id="rId1"/>
    <p:sldLayoutId id="2147483743" r:id="rId2"/>
    <p:sldLayoutId id="2147483744" r:id="rId3"/>
    <p:sldLayoutId id="2147483742" r:id="rId4"/>
    <p:sldLayoutId id="2147483737" r:id="rId5"/>
    <p:sldLayoutId id="2147483741" r:id="rId6"/>
    <p:sldLayoutId id="2147483745" r:id="rId7"/>
    <p:sldLayoutId id="2147483738" r:id="rId8"/>
  </p:sldLayoutIdLst>
  <p:txStyles>
    <p:titleStyle>
      <a:lvl1pPr algn="l" rtl="0" eaLnBrk="1" fontAlgn="base" hangingPunct="1">
        <a:spcBef>
          <a:spcPct val="0"/>
        </a:spcBef>
        <a:spcAft>
          <a:spcPct val="0"/>
        </a:spcAft>
        <a:defRPr sz="2400" b="1">
          <a:solidFill>
            <a:schemeClr val="accent2"/>
          </a:solidFill>
          <a:latin typeface="Arial" charset="0"/>
          <a:ea typeface="+mj-ea"/>
          <a:cs typeface="+mj-cs"/>
        </a:defRPr>
      </a:lvl1pPr>
      <a:lvl2pPr algn="l" rtl="0" eaLnBrk="1" fontAlgn="base" hangingPunct="1">
        <a:spcBef>
          <a:spcPct val="0"/>
        </a:spcBef>
        <a:spcAft>
          <a:spcPct val="0"/>
        </a:spcAft>
        <a:defRPr sz="2400" b="1">
          <a:solidFill>
            <a:schemeClr val="accent2"/>
          </a:solidFill>
          <a:latin typeface="Arial" charset="0"/>
        </a:defRPr>
      </a:lvl2pPr>
      <a:lvl3pPr algn="l" rtl="0" eaLnBrk="1" fontAlgn="base" hangingPunct="1">
        <a:spcBef>
          <a:spcPct val="0"/>
        </a:spcBef>
        <a:spcAft>
          <a:spcPct val="0"/>
        </a:spcAft>
        <a:defRPr sz="2400" b="1">
          <a:solidFill>
            <a:schemeClr val="accent2"/>
          </a:solidFill>
          <a:latin typeface="Arial" charset="0"/>
        </a:defRPr>
      </a:lvl3pPr>
      <a:lvl4pPr algn="l" rtl="0" eaLnBrk="1" fontAlgn="base" hangingPunct="1">
        <a:spcBef>
          <a:spcPct val="0"/>
        </a:spcBef>
        <a:spcAft>
          <a:spcPct val="0"/>
        </a:spcAft>
        <a:defRPr sz="2400" b="1">
          <a:solidFill>
            <a:schemeClr val="accent2"/>
          </a:solidFill>
          <a:latin typeface="Arial" charset="0"/>
        </a:defRPr>
      </a:lvl4pPr>
      <a:lvl5pPr algn="l" rtl="0" eaLnBrk="1" fontAlgn="base" hangingPunct="1">
        <a:spcBef>
          <a:spcPct val="0"/>
        </a:spcBef>
        <a:spcAft>
          <a:spcPct val="0"/>
        </a:spcAft>
        <a:defRPr sz="2400" b="1">
          <a:solidFill>
            <a:schemeClr val="accent2"/>
          </a:solidFill>
          <a:latin typeface="Arial" charset="0"/>
        </a:defRPr>
      </a:lvl5pPr>
      <a:lvl6pPr marL="457200" algn="l" rtl="0" eaLnBrk="1" fontAlgn="base" hangingPunct="1">
        <a:spcBef>
          <a:spcPct val="0"/>
        </a:spcBef>
        <a:spcAft>
          <a:spcPct val="0"/>
        </a:spcAft>
        <a:defRPr sz="2800" b="1">
          <a:solidFill>
            <a:schemeClr val="accent2"/>
          </a:solidFill>
          <a:latin typeface="Verdana" pitchFamily="34" charset="0"/>
        </a:defRPr>
      </a:lvl6pPr>
      <a:lvl7pPr marL="914400" algn="l" rtl="0" eaLnBrk="1" fontAlgn="base" hangingPunct="1">
        <a:spcBef>
          <a:spcPct val="0"/>
        </a:spcBef>
        <a:spcAft>
          <a:spcPct val="0"/>
        </a:spcAft>
        <a:defRPr sz="2800" b="1">
          <a:solidFill>
            <a:schemeClr val="accent2"/>
          </a:solidFill>
          <a:latin typeface="Verdana" pitchFamily="34" charset="0"/>
        </a:defRPr>
      </a:lvl7pPr>
      <a:lvl8pPr marL="1371600" algn="l" rtl="0" eaLnBrk="1" fontAlgn="base" hangingPunct="1">
        <a:spcBef>
          <a:spcPct val="0"/>
        </a:spcBef>
        <a:spcAft>
          <a:spcPct val="0"/>
        </a:spcAft>
        <a:defRPr sz="2800" b="1">
          <a:solidFill>
            <a:schemeClr val="accent2"/>
          </a:solidFill>
          <a:latin typeface="Verdana" pitchFamily="34" charset="0"/>
        </a:defRPr>
      </a:lvl8pPr>
      <a:lvl9pPr marL="1828800" algn="l" rtl="0" eaLnBrk="1" fontAlgn="base" hangingPunct="1">
        <a:spcBef>
          <a:spcPct val="0"/>
        </a:spcBef>
        <a:spcAft>
          <a:spcPct val="0"/>
        </a:spcAft>
        <a:defRPr sz="2800" b="1">
          <a:solidFill>
            <a:schemeClr val="accent2"/>
          </a:solidFill>
          <a:latin typeface="Verdana" pitchFamily="34" charset="0"/>
        </a:defRPr>
      </a:lvl9pPr>
    </p:titleStyle>
    <p:bodyStyle>
      <a:lvl1pPr marL="282575" indent="-282575" algn="l" rtl="0" eaLnBrk="1" fontAlgn="base" hangingPunct="1">
        <a:spcBef>
          <a:spcPct val="100000"/>
        </a:spcBef>
        <a:spcAft>
          <a:spcPct val="0"/>
        </a:spcAft>
        <a:buClr>
          <a:srgbClr val="2B5A9C"/>
        </a:buClr>
        <a:buFont typeface="Times" pitchFamily="18" charset="0"/>
        <a:buChar char="•"/>
        <a:defRPr sz="2200">
          <a:solidFill>
            <a:schemeClr val="accent2"/>
          </a:solidFill>
          <a:latin typeface="+mn-lt"/>
          <a:ea typeface="+mn-ea"/>
          <a:cs typeface="+mn-cs"/>
        </a:defRPr>
      </a:lvl1pPr>
      <a:lvl2pPr marL="742950" indent="-285750" algn="l" rtl="0" eaLnBrk="1" fontAlgn="base" hangingPunct="1">
        <a:spcBef>
          <a:spcPct val="20000"/>
        </a:spcBef>
        <a:spcAft>
          <a:spcPct val="0"/>
        </a:spcAft>
        <a:buClr>
          <a:srgbClr val="2B5A9C"/>
        </a:buClr>
        <a:buFont typeface="Times" pitchFamily="18" charset="0"/>
        <a:buChar char="•"/>
        <a:defRPr sz="2000">
          <a:solidFill>
            <a:schemeClr val="accent2"/>
          </a:solidFill>
          <a:latin typeface="+mn-lt"/>
        </a:defRPr>
      </a:lvl2pPr>
      <a:lvl3pPr marL="1143000" indent="-228600" algn="l" rtl="0" eaLnBrk="1" fontAlgn="base" hangingPunct="1">
        <a:spcBef>
          <a:spcPct val="20000"/>
        </a:spcBef>
        <a:spcAft>
          <a:spcPct val="0"/>
        </a:spcAft>
        <a:buClr>
          <a:srgbClr val="2B5A9C"/>
        </a:buClr>
        <a:buSzPct val="50000"/>
        <a:buFont typeface="Times" pitchFamily="18" charset="0"/>
        <a:buChar char="•"/>
        <a:defRPr sz="1600">
          <a:solidFill>
            <a:schemeClr val="accent2"/>
          </a:solidFill>
          <a:latin typeface="+mn-lt"/>
        </a:defRPr>
      </a:lvl3pPr>
      <a:lvl4pPr marL="1600200" indent="-228600" algn="l" rtl="0" eaLnBrk="1" fontAlgn="base" hangingPunct="1">
        <a:spcBef>
          <a:spcPct val="20000"/>
        </a:spcBef>
        <a:spcAft>
          <a:spcPct val="0"/>
        </a:spcAft>
        <a:buClr>
          <a:srgbClr val="2B5A9C"/>
        </a:buClr>
        <a:buSzPct val="55000"/>
        <a:buFont typeface="Times" pitchFamily="18" charset="0"/>
        <a:buChar char="•"/>
        <a:defRPr sz="1400" i="1">
          <a:solidFill>
            <a:schemeClr val="accent2"/>
          </a:solidFill>
          <a:latin typeface="+mn-lt"/>
        </a:defRPr>
      </a:lvl4pPr>
      <a:lvl5pPr marL="2057400" indent="-228600" algn="l" rtl="0" eaLnBrk="1" fontAlgn="base" hangingPunct="1">
        <a:spcBef>
          <a:spcPct val="20000"/>
        </a:spcBef>
        <a:spcAft>
          <a:spcPct val="0"/>
        </a:spcAft>
        <a:buClr>
          <a:srgbClr val="2B5A9C"/>
        </a:buClr>
        <a:buSzPct val="50000"/>
        <a:buFont typeface="Times" pitchFamily="18" charset="0"/>
        <a:buChar char="•"/>
        <a:defRPr sz="1400" i="1">
          <a:solidFill>
            <a:schemeClr val="accent2"/>
          </a:solidFill>
          <a:latin typeface="+mn-lt"/>
        </a:defRPr>
      </a:lvl5pPr>
      <a:lvl6pPr marL="2514600" indent="-228600" algn="l" rtl="0" eaLnBrk="1" fontAlgn="base" hangingPunct="1">
        <a:spcBef>
          <a:spcPct val="20000"/>
        </a:spcBef>
        <a:spcAft>
          <a:spcPct val="0"/>
        </a:spcAft>
        <a:buClr>
          <a:srgbClr val="2B5A9C"/>
        </a:buClr>
        <a:buSzPct val="50000"/>
        <a:buFont typeface="Times" pitchFamily="18" charset="0"/>
        <a:buChar char="•"/>
        <a:defRPr sz="1400" i="1">
          <a:solidFill>
            <a:schemeClr val="accent2"/>
          </a:solidFill>
          <a:latin typeface="+mn-lt"/>
        </a:defRPr>
      </a:lvl6pPr>
      <a:lvl7pPr marL="2971800" indent="-228600" algn="l" rtl="0" eaLnBrk="1" fontAlgn="base" hangingPunct="1">
        <a:spcBef>
          <a:spcPct val="20000"/>
        </a:spcBef>
        <a:spcAft>
          <a:spcPct val="0"/>
        </a:spcAft>
        <a:buClr>
          <a:srgbClr val="2B5A9C"/>
        </a:buClr>
        <a:buSzPct val="50000"/>
        <a:buFont typeface="Times" pitchFamily="18" charset="0"/>
        <a:buChar char="•"/>
        <a:defRPr sz="1400" i="1">
          <a:solidFill>
            <a:schemeClr val="accent2"/>
          </a:solidFill>
          <a:latin typeface="+mn-lt"/>
        </a:defRPr>
      </a:lvl7pPr>
      <a:lvl8pPr marL="3429000" indent="-228600" algn="l" rtl="0" eaLnBrk="1" fontAlgn="base" hangingPunct="1">
        <a:spcBef>
          <a:spcPct val="20000"/>
        </a:spcBef>
        <a:spcAft>
          <a:spcPct val="0"/>
        </a:spcAft>
        <a:buClr>
          <a:srgbClr val="2B5A9C"/>
        </a:buClr>
        <a:buSzPct val="50000"/>
        <a:buFont typeface="Times" pitchFamily="18" charset="0"/>
        <a:buChar char="•"/>
        <a:defRPr sz="1400" i="1">
          <a:solidFill>
            <a:schemeClr val="accent2"/>
          </a:solidFill>
          <a:latin typeface="+mn-lt"/>
        </a:defRPr>
      </a:lvl8pPr>
      <a:lvl9pPr marL="3886200" indent="-228600" algn="l" rtl="0" eaLnBrk="1" fontAlgn="base" hangingPunct="1">
        <a:spcBef>
          <a:spcPct val="20000"/>
        </a:spcBef>
        <a:spcAft>
          <a:spcPct val="0"/>
        </a:spcAft>
        <a:buClr>
          <a:srgbClr val="2B5A9C"/>
        </a:buClr>
        <a:buSzPct val="50000"/>
        <a:buFont typeface="Times" pitchFamily="18" charset="0"/>
        <a:buChar char="•"/>
        <a:defRPr sz="1400" i="1">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14" descr="bar2"/>
          <p:cNvPicPr>
            <a:picLocks noChangeAspect="1" noChangeArrowheads="1"/>
          </p:cNvPicPr>
          <p:nvPr/>
        </p:nvPicPr>
        <p:blipFill>
          <a:blip r:embed="rId3" cstate="print"/>
          <a:srcRect/>
          <a:stretch>
            <a:fillRect/>
          </a:stretch>
        </p:blipFill>
        <p:spPr bwMode="auto">
          <a:xfrm>
            <a:off x="0" y="1295400"/>
            <a:ext cx="9144000" cy="800100"/>
          </a:xfrm>
          <a:prstGeom prst="rect">
            <a:avLst/>
          </a:prstGeom>
          <a:noFill/>
        </p:spPr>
      </p:pic>
      <p:pic>
        <p:nvPicPr>
          <p:cNvPr id="8" name="Picture 11" descr="PPT footer"/>
          <p:cNvPicPr>
            <a:picLocks noChangeAspect="1" noChangeArrowheads="1"/>
          </p:cNvPicPr>
          <p:nvPr/>
        </p:nvPicPr>
        <p:blipFill>
          <a:blip r:embed="rId4" cstate="print"/>
          <a:srcRect/>
          <a:stretch>
            <a:fillRect/>
          </a:stretch>
        </p:blipFill>
        <p:spPr bwMode="auto">
          <a:xfrm>
            <a:off x="0" y="6583363"/>
            <a:ext cx="9144000" cy="2746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smtClean="0"/>
              <a:t>Unit 1, Lesson 2</a:t>
            </a:r>
            <a:endParaRPr lang="en-US" dirty="0"/>
          </a:p>
        </p:txBody>
      </p:sp>
      <p:sp>
        <p:nvSpPr>
          <p:cNvPr id="5" name="Text Placeholder 4"/>
          <p:cNvSpPr>
            <a:spLocks noGrp="1"/>
          </p:cNvSpPr>
          <p:nvPr>
            <p:ph type="body" sz="quarter" idx="12"/>
          </p:nvPr>
        </p:nvSpPr>
        <p:spPr/>
        <p:txBody>
          <a:bodyPr/>
          <a:lstStyle/>
          <a:p>
            <a:r>
              <a:rPr lang="en-US" dirty="0" smtClean="0"/>
              <a:t>AOHS</a:t>
            </a:r>
          </a:p>
          <a:p>
            <a:r>
              <a:rPr lang="en-US" dirty="0" smtClean="0"/>
              <a:t>Global Health</a:t>
            </a:r>
            <a:endParaRPr lang="en-US" dirty="0"/>
          </a:p>
        </p:txBody>
      </p:sp>
      <p:sp>
        <p:nvSpPr>
          <p:cNvPr id="6" name="Text Placeholder 5"/>
          <p:cNvSpPr>
            <a:spLocks noGrp="1"/>
          </p:cNvSpPr>
          <p:nvPr>
            <p:ph type="body" sz="quarter" idx="13"/>
          </p:nvPr>
        </p:nvSpPr>
        <p:spPr/>
        <p:txBody>
          <a:bodyPr/>
          <a:lstStyle/>
          <a:p>
            <a:r>
              <a:rPr lang="en-US" dirty="0" smtClean="0"/>
              <a:t>Health Status Indicators: </a:t>
            </a:r>
            <a:br>
              <a:rPr lang="en-US" dirty="0" smtClean="0"/>
            </a:br>
            <a:r>
              <a:rPr lang="en-US" dirty="0" smtClean="0"/>
              <a:t>Illness and Injury</a:t>
            </a:r>
            <a:endParaRPr lang="en-US" dirty="0"/>
          </a:p>
        </p:txBody>
      </p:sp>
      <p:sp>
        <p:nvSpPr>
          <p:cNvPr id="7" name="TextBox 6"/>
          <p:cNvSpPr txBox="1">
            <a:spLocks noChangeArrowheads="1"/>
          </p:cNvSpPr>
          <p:nvPr/>
        </p:nvSpPr>
        <p:spPr bwMode="auto">
          <a:xfrm>
            <a:off x="0" y="6653213"/>
            <a:ext cx="3570208" cy="205184"/>
          </a:xfrm>
          <a:prstGeom prst="rect">
            <a:avLst/>
          </a:prstGeom>
          <a:noFill/>
          <a:ln w="9525">
            <a:noFill/>
            <a:miter lim="800000"/>
            <a:headEnd/>
            <a:tailEnd/>
          </a:ln>
        </p:spPr>
        <p:txBody>
          <a:bodyPr wrap="none">
            <a:spAutoFit/>
          </a:bodyPr>
          <a:lstStyle/>
          <a:p>
            <a:pPr>
              <a:lnSpc>
                <a:spcPct val="90000"/>
              </a:lnSpc>
              <a:spcBef>
                <a:spcPct val="20000"/>
              </a:spcBef>
              <a:buClr>
                <a:srgbClr val="2B5A9C"/>
              </a:buClr>
              <a:buSzPct val="60000"/>
              <a:buFont typeface="Times" pitchFamily="18" charset="0"/>
              <a:buNone/>
            </a:pPr>
            <a:r>
              <a:rPr lang="en-US" sz="800" i="0" dirty="0">
                <a:solidFill>
                  <a:schemeClr val="tx1"/>
                </a:solidFill>
                <a:ea typeface="ＭＳ Ｐゴシック" charset="-128"/>
              </a:rPr>
              <a:t>Copyright © </a:t>
            </a:r>
            <a:r>
              <a:rPr lang="en-US" sz="800" i="0" dirty="0" smtClean="0">
                <a:solidFill>
                  <a:schemeClr val="tx1"/>
                </a:solidFill>
                <a:ea typeface="ＭＳ Ｐゴシック" charset="-128"/>
              </a:rPr>
              <a:t>2012</a:t>
            </a:r>
            <a:r>
              <a:rPr lang="en-US" sz="800" i="0" dirty="0" smtClean="0">
                <a:solidFill>
                  <a:schemeClr val="tx1"/>
                </a:solidFill>
                <a:ea typeface="ＭＳ Ｐゴシック" charset="-128"/>
                <a:cs typeface="Arial" charset="0"/>
              </a:rPr>
              <a:t>–</a:t>
            </a:r>
            <a:r>
              <a:rPr lang="en-US" sz="800" i="0" dirty="0" smtClean="0">
                <a:solidFill>
                  <a:schemeClr val="tx1"/>
                </a:solidFill>
                <a:ea typeface="ＭＳ Ｐゴシック" charset="-128"/>
              </a:rPr>
              <a:t>2014 </a:t>
            </a:r>
            <a:r>
              <a:rPr lang="en-US" sz="800" i="0" dirty="0">
                <a:solidFill>
                  <a:schemeClr val="tx1"/>
                </a:solidFill>
                <a:ea typeface="ＭＳ Ｐゴシック" charset="-128"/>
              </a:rPr>
              <a:t>National Academy Foundation. All rights reserved.</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1625" y="1333500"/>
            <a:ext cx="8557367" cy="4188527"/>
          </a:xfrm>
        </p:spPr>
        <p:txBody>
          <a:bodyPr/>
          <a:lstStyle/>
          <a:p>
            <a:pPr>
              <a:spcBef>
                <a:spcPts val="1800"/>
              </a:spcBef>
              <a:buFont typeface="Arial" pitchFamily="34" charset="0"/>
              <a:buChar char="•"/>
            </a:pPr>
            <a:r>
              <a:rPr lang="en-US" dirty="0" smtClean="0"/>
              <a:t>Grant High School has a population of 1,200 students.</a:t>
            </a:r>
          </a:p>
          <a:p>
            <a:pPr>
              <a:spcBef>
                <a:spcPts val="1800"/>
              </a:spcBef>
              <a:buFont typeface="Arial" pitchFamily="34" charset="0"/>
              <a:buChar char="•"/>
            </a:pPr>
            <a:r>
              <a:rPr lang="en-US" dirty="0" smtClean="0"/>
              <a:t>In 2013, 200 students at Grant High School were considered obese. This number includes students who had been obese before 2013 and were still obese, and students who were diagnosed for obesity that year.</a:t>
            </a:r>
          </a:p>
          <a:p>
            <a:pPr>
              <a:spcBef>
                <a:spcPts val="1800"/>
              </a:spcBef>
              <a:buFont typeface="Arial" pitchFamily="34" charset="0"/>
              <a:buChar char="•"/>
            </a:pPr>
            <a:r>
              <a:rPr lang="en-US" dirty="0" smtClean="0"/>
              <a:t>Therefore, 200 out of 1,200 students are obese. That’s the prevalence rate.</a:t>
            </a:r>
          </a:p>
          <a:p>
            <a:pPr>
              <a:spcBef>
                <a:spcPts val="1800"/>
              </a:spcBef>
              <a:buFont typeface="Arial" pitchFamily="34" charset="0"/>
              <a:buChar char="•"/>
            </a:pPr>
            <a:endParaRPr lang="en-US" dirty="0"/>
          </a:p>
        </p:txBody>
      </p:sp>
      <p:sp>
        <p:nvSpPr>
          <p:cNvPr id="3" name="Text Placeholder 2"/>
          <p:cNvSpPr>
            <a:spLocks noGrp="1"/>
          </p:cNvSpPr>
          <p:nvPr>
            <p:ph type="body" sz="quarter" idx="11"/>
          </p:nvPr>
        </p:nvSpPr>
        <p:spPr>
          <a:xfrm>
            <a:off x="0" y="0"/>
            <a:ext cx="8747125" cy="784225"/>
          </a:xfrm>
        </p:spPr>
        <p:txBody>
          <a:bodyPr/>
          <a:lstStyle/>
          <a:p>
            <a:pPr marL="0" indent="0"/>
            <a:r>
              <a:rPr lang="en-US" sz="2600" dirty="0" smtClean="0"/>
              <a:t>Let’s figure out the prevalence of obesity at Grant High School</a:t>
            </a:r>
          </a:p>
          <a:p>
            <a:endParaRPr lang="en-US" dirty="0"/>
          </a:p>
        </p:txBody>
      </p:sp>
      <p:sp>
        <p:nvSpPr>
          <p:cNvPr id="4" name="Text Placeholder 3"/>
          <p:cNvSpPr>
            <a:spLocks noGrp="1"/>
          </p:cNvSpPr>
          <p:nvPr>
            <p:ph type="body" sz="quarter" idx="13"/>
          </p:nvPr>
        </p:nvSpPr>
        <p:spPr>
          <a:xfrm>
            <a:off x="746125" y="5739788"/>
            <a:ext cx="7530976" cy="721337"/>
          </a:xfrm>
        </p:spPr>
        <p:txBody>
          <a:bodyPr/>
          <a:lstStyle/>
          <a:p>
            <a:pPr marL="0" indent="0"/>
            <a:r>
              <a:rPr lang="en-US" sz="2000" dirty="0"/>
              <a:t>If there are 80 students with asthma at</a:t>
            </a:r>
            <a:r>
              <a:rPr lang="en-US" sz="2000" dirty="0" smtClean="0"/>
              <a:t> Grant High School, </a:t>
            </a:r>
            <a:r>
              <a:rPr lang="en-US" sz="2000" dirty="0"/>
              <a:t>what is the prevalence rate?</a:t>
            </a:r>
          </a:p>
          <a:p>
            <a:endParaRPr lang="en-US" dirty="0"/>
          </a:p>
        </p:txBody>
      </p:sp>
    </p:spTree>
    <p:extLst>
      <p:ext uri="{BB962C8B-B14F-4D97-AF65-F5344CB8AC3E}">
        <p14:creationId xmlns:p14="http://schemas.microsoft.com/office/powerpoint/2010/main" val="12192316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2200" y="11872"/>
            <a:ext cx="8574087" cy="784225"/>
          </a:xfrm>
        </p:spPr>
        <p:txBody>
          <a:bodyPr/>
          <a:lstStyle/>
          <a:p>
            <a:pPr marL="0" indent="0"/>
            <a:r>
              <a:rPr lang="en-US" sz="2600" dirty="0" smtClean="0"/>
              <a:t>Let’s look at the incidence and prevalence of arthritis in Bay Town</a:t>
            </a:r>
            <a:endParaRPr lang="en-US" sz="2600" dirty="0"/>
          </a:p>
        </p:txBody>
      </p:sp>
      <p:sp>
        <p:nvSpPr>
          <p:cNvPr id="4" name="Text Placeholder 3"/>
          <p:cNvSpPr>
            <a:spLocks noGrp="1"/>
          </p:cNvSpPr>
          <p:nvPr>
            <p:ph type="body" sz="quarter" idx="13"/>
          </p:nvPr>
        </p:nvSpPr>
        <p:spPr>
          <a:xfrm>
            <a:off x="842963" y="5057163"/>
            <a:ext cx="7434138" cy="1102337"/>
          </a:xfrm>
        </p:spPr>
        <p:txBody>
          <a:bodyPr/>
          <a:lstStyle/>
          <a:p>
            <a:pPr marL="0" indent="0"/>
            <a:r>
              <a:rPr lang="en-US" sz="2000" dirty="0" smtClean="0"/>
              <a:t>How many new cases of arthritis were diagnosed in Bay Town in 2013? How many people in Bay Town in 2013 had arthritis but had been diagnosed prior to that year?</a:t>
            </a:r>
            <a:endParaRPr lang="en-US" sz="2000" dirty="0"/>
          </a:p>
        </p:txBody>
      </p:sp>
      <p:graphicFrame>
        <p:nvGraphicFramePr>
          <p:cNvPr id="5" name="Table 4"/>
          <p:cNvGraphicFramePr>
            <a:graphicFrameLocks noGrp="1"/>
          </p:cNvGraphicFramePr>
          <p:nvPr/>
        </p:nvGraphicFramePr>
        <p:xfrm>
          <a:off x="857247" y="1730375"/>
          <a:ext cx="7334252" cy="2131141"/>
        </p:xfrm>
        <a:graphic>
          <a:graphicData uri="http://schemas.openxmlformats.org/drawingml/2006/table">
            <a:tbl>
              <a:tblPr firstRow="1" bandRow="1">
                <a:tableStyleId>{9D7B26C5-4107-4FEC-AEDC-1716B250A1EF}</a:tableStyleId>
              </a:tblPr>
              <a:tblGrid>
                <a:gridCol w="3667126"/>
                <a:gridCol w="3667126"/>
              </a:tblGrid>
              <a:tr h="1270000">
                <a:tc>
                  <a:txBody>
                    <a:bodyPr/>
                    <a:lstStyle/>
                    <a:p>
                      <a:r>
                        <a:rPr lang="en-US" sz="2400" dirty="0" smtClean="0"/>
                        <a:t>Incidence of arthritis in Bay Town, 2013</a:t>
                      </a:r>
                      <a:endParaRPr lang="en-US" sz="2400" dirty="0"/>
                    </a:p>
                  </a:txBody>
                  <a:tcPr/>
                </a:tc>
                <a:tc>
                  <a:txBody>
                    <a:bodyPr/>
                    <a:lstStyle/>
                    <a:p>
                      <a:r>
                        <a:rPr lang="en-US" sz="2400" dirty="0" smtClean="0"/>
                        <a:t>Prevalence of arthritis</a:t>
                      </a:r>
                      <a:r>
                        <a:rPr lang="en-US" sz="2400" baseline="0" dirty="0" smtClean="0"/>
                        <a:t> in Bay Town, 2013</a:t>
                      </a:r>
                      <a:endParaRPr lang="en-US" sz="2400" dirty="0"/>
                    </a:p>
                  </a:txBody>
                  <a:tcPr/>
                </a:tc>
              </a:tr>
              <a:tr h="861141">
                <a:tc>
                  <a:txBody>
                    <a:bodyPr/>
                    <a:lstStyle/>
                    <a:p>
                      <a:r>
                        <a:rPr lang="en-US" sz="2400" dirty="0" smtClean="0"/>
                        <a:t>25 out of 1,000</a:t>
                      </a:r>
                      <a:endParaRPr lang="en-US" sz="2400" dirty="0"/>
                    </a:p>
                  </a:txBody>
                  <a:tcPr/>
                </a:tc>
                <a:tc>
                  <a:txBody>
                    <a:bodyPr/>
                    <a:lstStyle/>
                    <a:p>
                      <a:r>
                        <a:rPr lang="en-US" sz="2400" dirty="0" smtClean="0"/>
                        <a:t>200 out of 1,000</a:t>
                      </a:r>
                      <a:endParaRPr lang="en-US" sz="24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96863" y="1208314"/>
            <a:ext cx="8562129" cy="5121233"/>
          </a:xfrm>
        </p:spPr>
        <p:txBody>
          <a:bodyPr/>
          <a:lstStyle/>
          <a:p>
            <a:r>
              <a:rPr lang="en-US" dirty="0" smtClean="0"/>
              <a:t>HALE evaluates the </a:t>
            </a:r>
            <a:r>
              <a:rPr lang="en-US" dirty="0"/>
              <a:t>quality of life. In other words,</a:t>
            </a:r>
            <a:r>
              <a:rPr lang="en-US" dirty="0" smtClean="0"/>
              <a:t> while life </a:t>
            </a:r>
            <a:r>
              <a:rPr lang="en-US" dirty="0"/>
              <a:t>expectancy measures the total number of years you might live,</a:t>
            </a:r>
            <a:r>
              <a:rPr lang="en-US" dirty="0" smtClean="0"/>
              <a:t> HALE </a:t>
            </a:r>
            <a:r>
              <a:rPr lang="en-US" dirty="0"/>
              <a:t>measures the number of years that you are likely to</a:t>
            </a:r>
            <a:r>
              <a:rPr lang="en-US" dirty="0" smtClean="0"/>
              <a:t> feel </a:t>
            </a:r>
            <a:r>
              <a:rPr lang="en-US" dirty="0"/>
              <a:t>well enough to enjoy your life.</a:t>
            </a:r>
          </a:p>
        </p:txBody>
      </p:sp>
      <p:sp>
        <p:nvSpPr>
          <p:cNvPr id="3" name="Text Placeholder 2"/>
          <p:cNvSpPr>
            <a:spLocks noGrp="1"/>
          </p:cNvSpPr>
          <p:nvPr>
            <p:ph type="body" sz="quarter" idx="11"/>
          </p:nvPr>
        </p:nvSpPr>
        <p:spPr>
          <a:xfrm>
            <a:off x="51955" y="0"/>
            <a:ext cx="9143999" cy="809624"/>
          </a:xfrm>
        </p:spPr>
        <p:txBody>
          <a:bodyPr/>
          <a:lstStyle/>
          <a:p>
            <a:pPr marL="0" indent="0"/>
            <a:r>
              <a:rPr lang="en-US" sz="2600" dirty="0" smtClean="0"/>
              <a:t>Health-adjusted life </a:t>
            </a:r>
            <a:r>
              <a:rPr lang="en-US" sz="2600" dirty="0"/>
              <a:t>e</a:t>
            </a:r>
            <a:r>
              <a:rPr lang="en-US" sz="2600" dirty="0" smtClean="0"/>
              <a:t>xpectancy </a:t>
            </a:r>
            <a:r>
              <a:rPr lang="en-US" sz="2600" dirty="0"/>
              <a:t>(HALE) is a measure </a:t>
            </a:r>
            <a:r>
              <a:rPr lang="en-US" sz="2600" dirty="0" smtClean="0"/>
              <a:t>of how </a:t>
            </a:r>
            <a:r>
              <a:rPr lang="en-US" sz="2600" dirty="0"/>
              <a:t>many years</a:t>
            </a:r>
            <a:r>
              <a:rPr lang="en-US" sz="2600" dirty="0" smtClean="0"/>
              <a:t> you </a:t>
            </a:r>
            <a:r>
              <a:rPr lang="en-US" sz="2600" dirty="0"/>
              <a:t>can expect to live in good health</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29673705"/>
              </p:ext>
            </p:extLst>
          </p:nvPr>
        </p:nvGraphicFramePr>
        <p:xfrm>
          <a:off x="834410" y="3523238"/>
          <a:ext cx="7259781" cy="2587171"/>
        </p:xfrm>
        <a:graphic>
          <a:graphicData uri="http://schemas.openxmlformats.org/drawingml/2006/table">
            <a:tbl>
              <a:tblPr firstRow="1" bandRow="1">
                <a:tableStyleId>{21E4AEA4-8DFA-4A89-87EB-49C32662AFE0}</a:tableStyleId>
              </a:tblPr>
              <a:tblGrid>
                <a:gridCol w="2419927"/>
                <a:gridCol w="2419927"/>
                <a:gridCol w="2419927"/>
              </a:tblGrid>
              <a:tr h="917532">
                <a:tc>
                  <a:txBody>
                    <a:bodyPr/>
                    <a:lstStyle/>
                    <a:p>
                      <a:r>
                        <a:rPr lang="en-US" sz="2200" dirty="0" smtClean="0"/>
                        <a:t>Country</a:t>
                      </a:r>
                      <a:endParaRPr lang="en-US" sz="2200" dirty="0"/>
                    </a:p>
                  </a:txBody>
                  <a:tcPr/>
                </a:tc>
                <a:tc>
                  <a:txBody>
                    <a:bodyPr/>
                    <a:lstStyle/>
                    <a:p>
                      <a:r>
                        <a:rPr lang="en-US" sz="2200" dirty="0" smtClean="0"/>
                        <a:t>2007 Life</a:t>
                      </a:r>
                      <a:r>
                        <a:rPr lang="en-US" sz="2200" baseline="0" dirty="0" smtClean="0"/>
                        <a:t> Expectancy</a:t>
                      </a:r>
                      <a:endParaRPr lang="en-US" sz="1800" dirty="0"/>
                    </a:p>
                  </a:txBody>
                  <a:tcPr/>
                </a:tc>
                <a:tc>
                  <a:txBody>
                    <a:bodyPr/>
                    <a:lstStyle/>
                    <a:p>
                      <a:r>
                        <a:rPr lang="en-US" sz="2200" dirty="0" smtClean="0"/>
                        <a:t>2007</a:t>
                      </a:r>
                    </a:p>
                    <a:p>
                      <a:r>
                        <a:rPr lang="en-US" sz="2200" dirty="0" smtClean="0"/>
                        <a:t>HALE</a:t>
                      </a:r>
                    </a:p>
                  </a:txBody>
                  <a:tcPr/>
                </a:tc>
              </a:tr>
              <a:tr h="606467">
                <a:tc>
                  <a:txBody>
                    <a:bodyPr/>
                    <a:lstStyle/>
                    <a:p>
                      <a:r>
                        <a:rPr lang="en-US" sz="2200" dirty="0" smtClean="0"/>
                        <a:t>Afghanistan</a:t>
                      </a:r>
                      <a:endParaRPr lang="en-US" sz="2200" dirty="0"/>
                    </a:p>
                  </a:txBody>
                  <a:tcPr/>
                </a:tc>
                <a:tc>
                  <a:txBody>
                    <a:bodyPr/>
                    <a:lstStyle/>
                    <a:p>
                      <a:r>
                        <a:rPr lang="en-US" sz="2200" dirty="0" smtClean="0"/>
                        <a:t>42</a:t>
                      </a:r>
                      <a:endParaRPr lang="en-US" sz="2200" dirty="0"/>
                    </a:p>
                  </a:txBody>
                  <a:tcPr/>
                </a:tc>
                <a:tc>
                  <a:txBody>
                    <a:bodyPr/>
                    <a:lstStyle/>
                    <a:p>
                      <a:r>
                        <a:rPr lang="en-US" sz="2200" dirty="0" smtClean="0"/>
                        <a:t>36</a:t>
                      </a:r>
                      <a:endParaRPr lang="en-US" sz="2200" dirty="0"/>
                    </a:p>
                  </a:txBody>
                  <a:tcPr/>
                </a:tc>
              </a:tr>
              <a:tr h="531586">
                <a:tc>
                  <a:txBody>
                    <a:bodyPr/>
                    <a:lstStyle/>
                    <a:p>
                      <a:r>
                        <a:rPr lang="en-US" sz="2200" dirty="0" smtClean="0"/>
                        <a:t>Cameroon</a:t>
                      </a:r>
                      <a:endParaRPr lang="en-US" sz="2200" dirty="0"/>
                    </a:p>
                  </a:txBody>
                  <a:tcPr/>
                </a:tc>
                <a:tc>
                  <a:txBody>
                    <a:bodyPr/>
                    <a:lstStyle/>
                    <a:p>
                      <a:r>
                        <a:rPr lang="en-US" sz="2200" dirty="0" smtClean="0"/>
                        <a:t>52</a:t>
                      </a:r>
                      <a:endParaRPr lang="en-US" sz="2200" dirty="0"/>
                    </a:p>
                  </a:txBody>
                  <a:tcPr/>
                </a:tc>
                <a:tc>
                  <a:txBody>
                    <a:bodyPr/>
                    <a:lstStyle/>
                    <a:p>
                      <a:r>
                        <a:rPr lang="en-US" sz="2200" dirty="0" smtClean="0"/>
                        <a:t>45</a:t>
                      </a:r>
                      <a:endParaRPr lang="en-US" sz="2200" dirty="0"/>
                    </a:p>
                  </a:txBody>
                  <a:tcPr/>
                </a:tc>
              </a:tr>
              <a:tr h="531586">
                <a:tc>
                  <a:txBody>
                    <a:bodyPr/>
                    <a:lstStyle/>
                    <a:p>
                      <a:r>
                        <a:rPr lang="en-US" sz="2200" dirty="0" smtClean="0"/>
                        <a:t>USA</a:t>
                      </a:r>
                      <a:endParaRPr lang="en-US" sz="2200" dirty="0"/>
                    </a:p>
                  </a:txBody>
                  <a:tcPr/>
                </a:tc>
                <a:tc>
                  <a:txBody>
                    <a:bodyPr/>
                    <a:lstStyle/>
                    <a:p>
                      <a:r>
                        <a:rPr lang="en-US" sz="2200" dirty="0" smtClean="0"/>
                        <a:t>78</a:t>
                      </a:r>
                      <a:endParaRPr lang="en-US" sz="2200" dirty="0"/>
                    </a:p>
                  </a:txBody>
                  <a:tcPr/>
                </a:tc>
                <a:tc>
                  <a:txBody>
                    <a:bodyPr/>
                    <a:lstStyle/>
                    <a:p>
                      <a:r>
                        <a:rPr lang="en-US" sz="2200" dirty="0" smtClean="0"/>
                        <a:t>70</a:t>
                      </a:r>
                      <a:endParaRPr lang="en-US" sz="2200" dirty="0"/>
                    </a:p>
                  </a:txBody>
                  <a:tcPr/>
                </a:tc>
              </a:tr>
            </a:tbl>
          </a:graphicData>
        </a:graphic>
      </p:graphicFrame>
    </p:spTree>
    <p:extLst>
      <p:ext uri="{BB962C8B-B14F-4D97-AF65-F5344CB8AC3E}">
        <p14:creationId xmlns:p14="http://schemas.microsoft.com/office/powerpoint/2010/main" val="25032168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55" y="51955"/>
            <a:ext cx="8782050" cy="819150"/>
          </a:xfrm>
        </p:spPr>
        <p:txBody>
          <a:bodyPr/>
          <a:lstStyle/>
          <a:p>
            <a:r>
              <a:rPr lang="en-US" sz="2600" dirty="0" smtClean="0"/>
              <a:t>Health status indicators help professionals understand the status of health around the world</a:t>
            </a:r>
            <a:endParaRPr lang="en-US" sz="2600" dirty="0"/>
          </a:p>
        </p:txBody>
      </p:sp>
      <p:sp>
        <p:nvSpPr>
          <p:cNvPr id="3" name="Text Placeholder 2"/>
          <p:cNvSpPr>
            <a:spLocks noGrp="1"/>
          </p:cNvSpPr>
          <p:nvPr>
            <p:ph type="body" sz="quarter" idx="10"/>
          </p:nvPr>
        </p:nvSpPr>
        <p:spPr>
          <a:xfrm>
            <a:off x="328613" y="1682751"/>
            <a:ext cx="8443252" cy="2555874"/>
          </a:xfrm>
        </p:spPr>
        <p:txBody>
          <a:bodyPr/>
          <a:lstStyle/>
          <a:p>
            <a:r>
              <a:rPr lang="en-US" dirty="0"/>
              <a:t>Tracking </a:t>
            </a:r>
            <a:r>
              <a:rPr lang="en-US" dirty="0" smtClean="0"/>
              <a:t>the incidence of a disease in a population shows </a:t>
            </a:r>
            <a:r>
              <a:rPr lang="en-US" dirty="0"/>
              <a:t>us </a:t>
            </a:r>
            <a:r>
              <a:rPr lang="en-US" dirty="0" smtClean="0"/>
              <a:t>if the number </a:t>
            </a:r>
            <a:r>
              <a:rPr lang="en-US" dirty="0"/>
              <a:t>of new cases of diseases like </a:t>
            </a:r>
            <a:r>
              <a:rPr lang="en-US" dirty="0" smtClean="0"/>
              <a:t>polio is decreasing.</a:t>
            </a:r>
            <a:endParaRPr lang="en-US" dirty="0"/>
          </a:p>
          <a:p>
            <a:r>
              <a:rPr lang="en-US" dirty="0" smtClean="0"/>
              <a:t>Tracking the prevalence of a disease shows if people are living longer with chronic illnesses such as HIV.</a:t>
            </a:r>
          </a:p>
          <a:p>
            <a:r>
              <a:rPr lang="en-US" dirty="0" smtClean="0"/>
              <a:t>HALE measures the number of years a person can expect to live in reasonably good health.</a:t>
            </a:r>
            <a:endParaRPr lang="en-US" sz="2400" dirty="0" smtClean="0"/>
          </a:p>
        </p:txBody>
      </p:sp>
    </p:spTree>
    <p:extLst>
      <p:ext uri="{BB962C8B-B14F-4D97-AF65-F5344CB8AC3E}">
        <p14:creationId xmlns:p14="http://schemas.microsoft.com/office/powerpoint/2010/main" val="25773672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55" y="0"/>
            <a:ext cx="9144000" cy="819150"/>
          </a:xfrm>
        </p:spPr>
        <p:txBody>
          <a:bodyPr/>
          <a:lstStyle/>
          <a:p>
            <a:r>
              <a:rPr lang="en-US" sz="2600" dirty="0" smtClean="0"/>
              <a:t>Looking at how long people live is just one way to measure health</a:t>
            </a:r>
            <a:endParaRPr lang="en-US" sz="2600" dirty="0"/>
          </a:p>
        </p:txBody>
      </p:sp>
      <p:sp>
        <p:nvSpPr>
          <p:cNvPr id="6" name="Text Placeholder 5"/>
          <p:cNvSpPr>
            <a:spLocks noGrp="1"/>
          </p:cNvSpPr>
          <p:nvPr>
            <p:ph type="body" sz="quarter" idx="13"/>
          </p:nvPr>
        </p:nvSpPr>
        <p:spPr>
          <a:xfrm>
            <a:off x="842963" y="5731083"/>
            <a:ext cx="7434138" cy="712748"/>
          </a:xfrm>
        </p:spPr>
        <p:txBody>
          <a:bodyPr/>
          <a:lstStyle/>
          <a:p>
            <a:pPr marL="0" indent="0"/>
            <a:r>
              <a:rPr lang="en-US" sz="2000" dirty="0" smtClean="0"/>
              <a:t>What other information would you want to know about Egypt to determine the health of the population?</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2537617079"/>
              </p:ext>
            </p:extLst>
          </p:nvPr>
        </p:nvGraphicFramePr>
        <p:xfrm>
          <a:off x="301623" y="1460500"/>
          <a:ext cx="8461376" cy="3492500"/>
        </p:xfrm>
        <a:graphic>
          <a:graphicData uri="http://schemas.openxmlformats.org/drawingml/2006/table">
            <a:tbl>
              <a:tblPr firstRow="1" bandRow="1">
                <a:tableStyleId>{9D7B26C5-4107-4FEC-AEDC-1716B250A1EF}</a:tableStyleId>
              </a:tblPr>
              <a:tblGrid>
                <a:gridCol w="3460752"/>
                <a:gridCol w="5000624"/>
              </a:tblGrid>
              <a:tr h="444500">
                <a:tc>
                  <a:txBody>
                    <a:bodyPr/>
                    <a:lstStyle/>
                    <a:p>
                      <a:r>
                        <a:rPr lang="en-US" sz="2200" dirty="0" smtClean="0"/>
                        <a:t>Country</a:t>
                      </a:r>
                      <a:endParaRPr lang="en-US" sz="2200" dirty="0"/>
                    </a:p>
                  </a:txBody>
                  <a:tcPr/>
                </a:tc>
                <a:tc>
                  <a:txBody>
                    <a:bodyPr/>
                    <a:lstStyle/>
                    <a:p>
                      <a:r>
                        <a:rPr lang="en-US" sz="2200" dirty="0" smtClean="0"/>
                        <a:t>Egypt</a:t>
                      </a:r>
                      <a:endParaRPr lang="en-US" sz="2200" dirty="0"/>
                    </a:p>
                  </a:txBody>
                  <a:tcPr/>
                </a:tc>
              </a:tr>
              <a:tr h="1016000">
                <a:tc>
                  <a:txBody>
                    <a:bodyPr/>
                    <a:lstStyle/>
                    <a:p>
                      <a:r>
                        <a:rPr lang="en-US" sz="2200" dirty="0" smtClean="0"/>
                        <a:t>Life expectancy at birth (2013)</a:t>
                      </a:r>
                      <a:endParaRPr lang="en-US" sz="2200" dirty="0"/>
                    </a:p>
                  </a:txBody>
                  <a:tcPr/>
                </a:tc>
                <a:tc>
                  <a:txBody>
                    <a:bodyPr/>
                    <a:lstStyle/>
                    <a:p>
                      <a:r>
                        <a:rPr lang="en-US" sz="2200" dirty="0" smtClean="0"/>
                        <a:t>73 years</a:t>
                      </a:r>
                      <a:endParaRPr lang="en-US" sz="2200" dirty="0"/>
                    </a:p>
                  </a:txBody>
                  <a:tcPr/>
                </a:tc>
              </a:tr>
              <a:tr h="1016000">
                <a:tc>
                  <a:txBody>
                    <a:bodyPr/>
                    <a:lstStyle/>
                    <a:p>
                      <a:r>
                        <a:rPr lang="en-US" sz="2200" dirty="0" smtClean="0"/>
                        <a:t>Infant mortality rate (2013)</a:t>
                      </a:r>
                      <a:endParaRPr lang="en-US" sz="2200" dirty="0"/>
                    </a:p>
                  </a:txBody>
                  <a:tcPr/>
                </a:tc>
                <a:tc>
                  <a:txBody>
                    <a:bodyPr/>
                    <a:lstStyle/>
                    <a:p>
                      <a:r>
                        <a:rPr lang="en-US" sz="2200" dirty="0" smtClean="0"/>
                        <a:t>23 deaths per 1,000 live births</a:t>
                      </a:r>
                      <a:endParaRPr lang="en-US" sz="2200" dirty="0"/>
                    </a:p>
                  </a:txBody>
                  <a:tcPr/>
                </a:tc>
              </a:tr>
              <a:tr h="1016000">
                <a:tc>
                  <a:txBody>
                    <a:bodyPr/>
                    <a:lstStyle/>
                    <a:p>
                      <a:r>
                        <a:rPr lang="en-US" sz="2200" dirty="0" smtClean="0"/>
                        <a:t>Maternal mortality rate (2011)</a:t>
                      </a:r>
                      <a:endParaRPr lang="en-US" sz="2200" dirty="0"/>
                    </a:p>
                  </a:txBody>
                  <a:tcPr/>
                </a:tc>
                <a:tc>
                  <a:txBody>
                    <a:bodyPr/>
                    <a:lstStyle/>
                    <a:p>
                      <a:r>
                        <a:rPr lang="en-US" sz="2200" dirty="0" smtClean="0"/>
                        <a:t>66 deaths per 100,000 live births</a:t>
                      </a:r>
                      <a:endParaRPr lang="en-US" sz="22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45" y="0"/>
            <a:ext cx="9144000" cy="819150"/>
          </a:xfrm>
        </p:spPr>
        <p:txBody>
          <a:bodyPr/>
          <a:lstStyle/>
          <a:p>
            <a:r>
              <a:rPr lang="en-US" sz="2600" dirty="0" smtClean="0"/>
              <a:t>Information about illness and injury is also used to measure a health status</a:t>
            </a:r>
            <a:endParaRPr lang="en-US" sz="2600" dirty="0"/>
          </a:p>
        </p:txBody>
      </p:sp>
      <p:sp>
        <p:nvSpPr>
          <p:cNvPr id="3" name="Text Placeholder 2"/>
          <p:cNvSpPr>
            <a:spLocks noGrp="1"/>
          </p:cNvSpPr>
          <p:nvPr>
            <p:ph type="body" sz="quarter" idx="10"/>
          </p:nvPr>
        </p:nvSpPr>
        <p:spPr/>
        <p:txBody>
          <a:bodyPr/>
          <a:lstStyle/>
          <a:p>
            <a:pPr>
              <a:spcBef>
                <a:spcPts val="1800"/>
              </a:spcBef>
              <a:buFont typeface="Arial" pitchFamily="34" charset="0"/>
              <a:buChar char="•"/>
            </a:pPr>
            <a:r>
              <a:rPr lang="en-US" dirty="0" smtClean="0"/>
              <a:t>What illnesses do people have?</a:t>
            </a:r>
          </a:p>
          <a:p>
            <a:pPr>
              <a:spcBef>
                <a:spcPts val="1800"/>
              </a:spcBef>
              <a:buFont typeface="Arial" pitchFamily="34" charset="0"/>
              <a:buChar char="•"/>
            </a:pPr>
            <a:r>
              <a:rPr lang="en-US" dirty="0" smtClean="0"/>
              <a:t>How quickly does an illness spread through a population?</a:t>
            </a:r>
          </a:p>
          <a:p>
            <a:pPr>
              <a:spcBef>
                <a:spcPts val="1800"/>
              </a:spcBef>
              <a:buFont typeface="Arial" pitchFamily="34" charset="0"/>
              <a:buChar char="•"/>
            </a:pPr>
            <a:r>
              <a:rPr lang="en-US" dirty="0" smtClean="0"/>
              <a:t>What percentage of the people in a population have the illness?</a:t>
            </a:r>
          </a:p>
          <a:p>
            <a:pPr>
              <a:spcBef>
                <a:spcPts val="1800"/>
              </a:spcBef>
              <a:buFont typeface="Arial" pitchFamily="34" charset="0"/>
              <a:buChar char="•"/>
            </a:pPr>
            <a:r>
              <a:rPr lang="en-US" dirty="0" smtClean="0"/>
              <a:t>How much does illness affect people’s ability to enjoy life?</a:t>
            </a:r>
          </a:p>
          <a:p>
            <a:pPr>
              <a:buFont typeface="Arial" pitchFamily="34" charset="0"/>
              <a:buChar cha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1955" y="0"/>
            <a:ext cx="8782050" cy="819150"/>
          </a:xfrm>
        </p:spPr>
        <p:txBody>
          <a:bodyPr/>
          <a:lstStyle/>
          <a:p>
            <a:r>
              <a:rPr lang="en-US" sz="2800" i="1" dirty="0" smtClean="0"/>
              <a:t>Morbidity</a:t>
            </a:r>
            <a:r>
              <a:rPr lang="en-US" sz="2800" dirty="0" smtClean="0"/>
              <a:t> is another word for illness and injury</a:t>
            </a:r>
            <a:endParaRPr lang="en-US" sz="2800" dirty="0"/>
          </a:p>
        </p:txBody>
      </p:sp>
      <p:sp>
        <p:nvSpPr>
          <p:cNvPr id="7" name="Text Placeholder 6"/>
          <p:cNvSpPr>
            <a:spLocks noGrp="1"/>
          </p:cNvSpPr>
          <p:nvPr>
            <p:ph type="body" sz="quarter" idx="13"/>
          </p:nvPr>
        </p:nvSpPr>
        <p:spPr>
          <a:xfrm>
            <a:off x="133350" y="5676900"/>
            <a:ext cx="8851900" cy="815975"/>
          </a:xfrm>
        </p:spPr>
        <p:txBody>
          <a:bodyPr/>
          <a:lstStyle/>
          <a:p>
            <a:r>
              <a:rPr lang="en-US" sz="2000" dirty="0" smtClean="0"/>
              <a:t>   Think about a particular condition, such as HIV. What might professionals want to be able to measure about that condition? </a:t>
            </a:r>
          </a:p>
          <a:p>
            <a:endParaRPr lang="en-US" sz="2200" dirty="0"/>
          </a:p>
        </p:txBody>
      </p:sp>
      <p:sp>
        <p:nvSpPr>
          <p:cNvPr id="3" name="Text Placeholder 2"/>
          <p:cNvSpPr>
            <a:spLocks noGrp="1"/>
          </p:cNvSpPr>
          <p:nvPr>
            <p:ph type="body" sz="quarter" idx="10"/>
          </p:nvPr>
        </p:nvSpPr>
        <p:spPr>
          <a:xfrm>
            <a:off x="344489" y="1412876"/>
            <a:ext cx="4125911" cy="4263530"/>
          </a:xfrm>
        </p:spPr>
        <p:txBody>
          <a:bodyPr/>
          <a:lstStyle/>
          <a:p>
            <a:r>
              <a:rPr lang="en-US" dirty="0" smtClean="0"/>
              <a:t>Illnesses</a:t>
            </a:r>
            <a:r>
              <a:rPr lang="en-US" dirty="0"/>
              <a:t>, such as </a:t>
            </a:r>
            <a:r>
              <a:rPr lang="en-US" dirty="0" smtClean="0"/>
              <a:t>cancer, HIV, or </a:t>
            </a:r>
            <a:r>
              <a:rPr lang="en-US" dirty="0"/>
              <a:t>malaria, </a:t>
            </a:r>
            <a:r>
              <a:rPr lang="en-US" dirty="0" smtClean="0"/>
              <a:t>are </a:t>
            </a:r>
            <a:r>
              <a:rPr lang="en-US" dirty="0"/>
              <a:t>common examples </a:t>
            </a:r>
            <a:r>
              <a:rPr lang="en-US" dirty="0" smtClean="0"/>
              <a:t>of morbidity</a:t>
            </a:r>
            <a:r>
              <a:rPr lang="en-US" dirty="0"/>
              <a:t>. </a:t>
            </a:r>
            <a:endParaRPr lang="en-US" dirty="0" smtClean="0"/>
          </a:p>
          <a:p>
            <a:r>
              <a:rPr lang="en-US" dirty="0" smtClean="0"/>
              <a:t>Morbidity also refers to </a:t>
            </a:r>
            <a:br>
              <a:rPr lang="en-US" dirty="0" smtClean="0"/>
            </a:br>
            <a:r>
              <a:rPr lang="en-US" dirty="0" smtClean="0"/>
              <a:t>injuries, such as a loss </a:t>
            </a:r>
            <a:br>
              <a:rPr lang="en-US" dirty="0" smtClean="0"/>
            </a:br>
            <a:r>
              <a:rPr lang="en-US" dirty="0" smtClean="0"/>
              <a:t>of limb due to war.</a:t>
            </a:r>
            <a:endParaRPr lang="en-US" dirty="0"/>
          </a:p>
        </p:txBody>
      </p:sp>
      <p:sp>
        <p:nvSpPr>
          <p:cNvPr id="8" name="Text Placeholder 1"/>
          <p:cNvSpPr txBox="1">
            <a:spLocks/>
          </p:cNvSpPr>
          <p:nvPr/>
        </p:nvSpPr>
        <p:spPr>
          <a:xfrm>
            <a:off x="4572001" y="4422775"/>
            <a:ext cx="4190999" cy="733425"/>
          </a:xfrm>
          <a:prstGeom prst="rect">
            <a:avLst/>
          </a:prstGeom>
        </p:spPr>
        <p:txBody>
          <a:bodyPr/>
          <a:lstStyle/>
          <a:p>
            <a:pPr marL="0" marR="0" lvl="0" indent="0" algn="l" defTabSz="914400" rtl="0" eaLnBrk="1" fontAlgn="base" latinLnBrk="0" hangingPunct="1">
              <a:lnSpc>
                <a:spcPct val="100000"/>
              </a:lnSpc>
              <a:spcBef>
                <a:spcPct val="100000"/>
              </a:spcBef>
              <a:spcAft>
                <a:spcPct val="0"/>
              </a:spcAft>
              <a:buClr>
                <a:srgbClr val="2B5A9C"/>
              </a:buClr>
              <a:buSzTx/>
              <a:buFont typeface="Times" pitchFamily="18" charset="0"/>
              <a:buNone/>
              <a:tabLst/>
              <a:defRPr/>
            </a:pPr>
            <a:r>
              <a:rPr kumimoji="0" lang="en-US" sz="1800" b="0" i="0" u="none" strike="noStrike" kern="0" cap="none" spc="0" normalizeH="0" baseline="0" noProof="0" dirty="0" smtClean="0">
                <a:ln>
                  <a:noFill/>
                </a:ln>
                <a:solidFill>
                  <a:schemeClr val="tx2"/>
                </a:solidFill>
                <a:effectLst/>
                <a:uLnTx/>
                <a:uFillTx/>
                <a:latin typeface="+mn-lt"/>
                <a:ea typeface="+mn-ea"/>
                <a:cs typeface="+mn-cs"/>
              </a:rPr>
              <a:t>Car accidents are a common</a:t>
            </a:r>
            <a:r>
              <a:rPr kumimoji="0" lang="en-US" sz="1800" b="0" i="0" u="none" strike="noStrike" kern="0" cap="none" spc="0" normalizeH="0" noProof="0" dirty="0" smtClean="0">
                <a:ln>
                  <a:noFill/>
                </a:ln>
                <a:solidFill>
                  <a:schemeClr val="tx2"/>
                </a:solidFill>
                <a:effectLst/>
                <a:uLnTx/>
                <a:uFillTx/>
                <a:latin typeface="+mn-lt"/>
                <a:ea typeface="+mn-ea"/>
                <a:cs typeface="+mn-cs"/>
              </a:rPr>
              <a:t> cause of morbidity around the world.</a:t>
            </a:r>
            <a:endParaRPr kumimoji="0" lang="en-US" sz="1800" b="0" i="0" u="none" strike="noStrike" kern="0" cap="none" spc="0" normalizeH="0" baseline="0" noProof="0" dirty="0">
              <a:ln>
                <a:noFill/>
              </a:ln>
              <a:solidFill>
                <a:schemeClr val="tx2"/>
              </a:solidFill>
              <a:effectLst/>
              <a:uLnTx/>
              <a:uFillTx/>
              <a:latin typeface="+mn-lt"/>
              <a:ea typeface="+mn-ea"/>
              <a:cs typeface="+mn-cs"/>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8041" y="1447800"/>
            <a:ext cx="4396410" cy="2925762"/>
          </a:xfrm>
          <a:prstGeom prst="rect">
            <a:avLst/>
          </a:prstGeom>
        </p:spPr>
      </p:pic>
    </p:spTree>
    <p:extLst>
      <p:ext uri="{BB962C8B-B14F-4D97-AF65-F5344CB8AC3E}">
        <p14:creationId xmlns:p14="http://schemas.microsoft.com/office/powerpoint/2010/main" val="13125947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Disability is a physical or mental condition that limits a person’s movements, senses, or activities</a:t>
            </a:r>
          </a:p>
        </p:txBody>
      </p:sp>
      <p:sp>
        <p:nvSpPr>
          <p:cNvPr id="3" name="Text Placeholder 2"/>
          <p:cNvSpPr>
            <a:spLocks noGrp="1"/>
          </p:cNvSpPr>
          <p:nvPr>
            <p:ph type="body" sz="quarter" idx="10"/>
          </p:nvPr>
        </p:nvSpPr>
        <p:spPr>
          <a:xfrm>
            <a:off x="0" y="1320800"/>
            <a:ext cx="4978400" cy="4521199"/>
          </a:xfrm>
        </p:spPr>
        <p:txBody>
          <a:bodyPr/>
          <a:lstStyle/>
          <a:p>
            <a:r>
              <a:rPr lang="en-US" dirty="0" smtClean="0"/>
              <a:t>Over a billion people, about 15% of the world’s population, have some form of disability.</a:t>
            </a:r>
          </a:p>
          <a:p>
            <a:r>
              <a:rPr lang="en-US" dirty="0" smtClean="0"/>
              <a:t>Rates of disability are increasing due to the population aging and increases in chronic health conditions, among other causes. </a:t>
            </a:r>
          </a:p>
          <a:p>
            <a:pPr>
              <a:buNone/>
            </a:pPr>
            <a:endParaRPr lang="en-US" dirty="0"/>
          </a:p>
        </p:txBody>
      </p:sp>
      <p:pic>
        <p:nvPicPr>
          <p:cNvPr id="6" name="Picture 5" descr="160_F_45335865_YC5AKdvrbUJUwrYMxl3XPOcEkkTE4MsT.jpg"/>
          <p:cNvPicPr>
            <a:picLocks noChangeAspect="1"/>
          </p:cNvPicPr>
          <p:nvPr/>
        </p:nvPicPr>
        <p:blipFill>
          <a:blip r:embed="rId3"/>
          <a:stretch>
            <a:fillRect/>
          </a:stretch>
        </p:blipFill>
        <p:spPr>
          <a:xfrm>
            <a:off x="5003801" y="1305559"/>
            <a:ext cx="4103328" cy="3180079"/>
          </a:xfrm>
          <a:prstGeom prst="rect">
            <a:avLst/>
          </a:prstGeom>
        </p:spPr>
      </p:pic>
      <p:sp>
        <p:nvSpPr>
          <p:cNvPr id="7" name="Text Placeholder 1"/>
          <p:cNvSpPr txBox="1">
            <a:spLocks/>
          </p:cNvSpPr>
          <p:nvPr/>
        </p:nvSpPr>
        <p:spPr>
          <a:xfrm>
            <a:off x="5156200" y="4422775"/>
            <a:ext cx="3606800" cy="1571625"/>
          </a:xfrm>
          <a:prstGeom prst="rect">
            <a:avLst/>
          </a:prstGeom>
        </p:spPr>
        <p:txBody>
          <a:bodyPr/>
          <a:lstStyle/>
          <a:p>
            <a:pPr marL="0" marR="0" lvl="0" indent="0" algn="l" defTabSz="914400" rtl="0" eaLnBrk="1" fontAlgn="base" latinLnBrk="0" hangingPunct="1">
              <a:lnSpc>
                <a:spcPct val="100000"/>
              </a:lnSpc>
              <a:spcBef>
                <a:spcPct val="100000"/>
              </a:spcBef>
              <a:spcAft>
                <a:spcPct val="0"/>
              </a:spcAft>
              <a:buClr>
                <a:srgbClr val="2B5A9C"/>
              </a:buClr>
              <a:buSzTx/>
              <a:buFont typeface="Times" pitchFamily="18" charset="0"/>
              <a:buNone/>
              <a:tabLst/>
              <a:defRPr/>
            </a:pPr>
            <a:r>
              <a:rPr kumimoji="0" lang="en-US" sz="1800" b="0" i="0" u="none" strike="noStrike" kern="0" cap="none" spc="0" normalizeH="0" baseline="0" noProof="0" dirty="0" smtClean="0">
                <a:ln>
                  <a:noFill/>
                </a:ln>
                <a:solidFill>
                  <a:schemeClr val="tx2"/>
                </a:solidFill>
                <a:effectLst/>
                <a:uLnTx/>
                <a:uFillTx/>
                <a:latin typeface="+mn-lt"/>
                <a:ea typeface="+mn-ea"/>
                <a:cs typeface="+mn-cs"/>
              </a:rPr>
              <a:t>Vision problems, hearing loss, and mental disorders are the most common causes of disability around the world.</a:t>
            </a:r>
            <a:endParaRPr kumimoji="0" lang="en-US" sz="1800" b="0" i="0" u="none" strike="noStrike" kern="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42351748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Professionals use incidence and prevalence to measure the occurrence of disease in a population</a:t>
            </a:r>
            <a:endParaRPr lang="en-US" sz="2600" dirty="0"/>
          </a:p>
        </p:txBody>
      </p:sp>
      <p:sp>
        <p:nvSpPr>
          <p:cNvPr id="3" name="Text Placeholder 2"/>
          <p:cNvSpPr>
            <a:spLocks noGrp="1"/>
          </p:cNvSpPr>
          <p:nvPr>
            <p:ph type="body" sz="quarter" idx="13"/>
          </p:nvPr>
        </p:nvSpPr>
        <p:spPr>
          <a:xfrm>
            <a:off x="842963" y="5783038"/>
            <a:ext cx="7653337" cy="712748"/>
          </a:xfrm>
        </p:spPr>
        <p:txBody>
          <a:bodyPr/>
          <a:lstStyle/>
          <a:p>
            <a:pPr marL="0" indent="0"/>
            <a:r>
              <a:rPr lang="en-US" sz="2000" dirty="0" smtClean="0"/>
              <a:t>Have you heard the terms </a:t>
            </a:r>
            <a:r>
              <a:rPr lang="en-US" sz="2000" i="0" dirty="0" smtClean="0"/>
              <a:t>prevalence</a:t>
            </a:r>
            <a:r>
              <a:rPr lang="en-US" sz="2000" dirty="0" smtClean="0"/>
              <a:t> and </a:t>
            </a:r>
            <a:r>
              <a:rPr lang="en-US" sz="2000" i="0" dirty="0" smtClean="0"/>
              <a:t>incidence</a:t>
            </a:r>
            <a:r>
              <a:rPr lang="en-US" sz="2000" dirty="0" smtClean="0"/>
              <a:t> before? How were they used?</a:t>
            </a:r>
            <a:endParaRPr lang="en-US" sz="2000" dirty="0"/>
          </a:p>
        </p:txBody>
      </p:sp>
      <p:sp>
        <p:nvSpPr>
          <p:cNvPr id="5" name="Text Placeholder 4"/>
          <p:cNvSpPr>
            <a:spLocks noGrp="1"/>
          </p:cNvSpPr>
          <p:nvPr>
            <p:ph type="body" sz="quarter" idx="10"/>
          </p:nvPr>
        </p:nvSpPr>
        <p:spPr/>
        <p:txBody>
          <a:bodyPr/>
          <a:lstStyle/>
          <a:p>
            <a:pPr marL="0" indent="0">
              <a:buNone/>
            </a:pPr>
            <a:r>
              <a:rPr lang="en-US" dirty="0" smtClean="0"/>
              <a:t>Two ways professionals track health status are by measuring incidence and prevalence:</a:t>
            </a:r>
          </a:p>
          <a:p>
            <a:r>
              <a:rPr lang="en-US" b="1" dirty="0"/>
              <a:t>Incidence</a:t>
            </a:r>
            <a:r>
              <a:rPr lang="en-US" dirty="0"/>
              <a:t> </a:t>
            </a:r>
            <a:r>
              <a:rPr lang="en-US" dirty="0" smtClean="0"/>
              <a:t>= newly </a:t>
            </a:r>
            <a:r>
              <a:rPr lang="en-US" dirty="0"/>
              <a:t>diagnosed cases of a disease </a:t>
            </a:r>
            <a:r>
              <a:rPr lang="en-US" dirty="0" smtClean="0"/>
              <a:t>in a particular population over a specific time period. </a:t>
            </a:r>
            <a:endParaRPr lang="en-US" dirty="0"/>
          </a:p>
          <a:p>
            <a:r>
              <a:rPr lang="en-US" b="1" dirty="0" smtClean="0"/>
              <a:t>Prevalence</a:t>
            </a:r>
            <a:r>
              <a:rPr lang="en-US" dirty="0" smtClean="0"/>
              <a:t> = the number of people in a specific population who contracted a disease and are still living with it.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457324"/>
            <a:ext cx="4984750" cy="4892676"/>
          </a:xfrm>
        </p:spPr>
        <p:txBody>
          <a:bodyPr/>
          <a:lstStyle/>
          <a:p>
            <a:pPr>
              <a:buFont typeface="Arial" pitchFamily="34" charset="0"/>
              <a:buChar char="•"/>
            </a:pPr>
            <a:r>
              <a:rPr lang="en-US" dirty="0" smtClean="0"/>
              <a:t>The incidence rate is shown by creating a fraction. </a:t>
            </a:r>
          </a:p>
          <a:p>
            <a:pPr>
              <a:buFont typeface="Arial" pitchFamily="34" charset="0"/>
              <a:buChar char="•"/>
            </a:pPr>
            <a:r>
              <a:rPr lang="en-US" dirty="0" smtClean="0"/>
              <a:t>The numerator (the top part of the fraction) is the number of newly developed cases of a health condition over a specific period of time, such as one year. </a:t>
            </a:r>
          </a:p>
          <a:p>
            <a:pPr>
              <a:buFont typeface="Arial" pitchFamily="34" charset="0"/>
              <a:buChar char="•"/>
            </a:pPr>
            <a:r>
              <a:rPr lang="en-US" dirty="0" smtClean="0"/>
              <a:t>The denominator (the bottom part of the fraction) is the total population. </a:t>
            </a:r>
          </a:p>
          <a:p>
            <a:endParaRPr lang="en-US" dirty="0" smtClean="0"/>
          </a:p>
          <a:p>
            <a:pPr>
              <a:buFont typeface="Arial" pitchFamily="34" charset="0"/>
              <a:buChar char="•"/>
            </a:pPr>
            <a:endParaRPr lang="en-US" dirty="0" smtClean="0"/>
          </a:p>
          <a:p>
            <a:pPr>
              <a:buFont typeface="Arial" pitchFamily="34" charset="0"/>
              <a:buChar char="•"/>
            </a:pPr>
            <a:endParaRPr lang="en-US" dirty="0"/>
          </a:p>
        </p:txBody>
      </p:sp>
      <p:sp>
        <p:nvSpPr>
          <p:cNvPr id="3" name="Text Placeholder 2"/>
          <p:cNvSpPr>
            <a:spLocks noGrp="1"/>
          </p:cNvSpPr>
          <p:nvPr>
            <p:ph type="body" sz="quarter" idx="11"/>
          </p:nvPr>
        </p:nvSpPr>
        <p:spPr>
          <a:xfrm>
            <a:off x="0" y="38100"/>
            <a:ext cx="8972550" cy="784225"/>
          </a:xfrm>
        </p:spPr>
        <p:txBody>
          <a:bodyPr/>
          <a:lstStyle/>
          <a:p>
            <a:pPr marL="0" indent="0"/>
            <a:r>
              <a:rPr lang="en-US" sz="2600" dirty="0" smtClean="0"/>
              <a:t>Health professionals use incidence rate to track the spread of disease in a specific population</a:t>
            </a:r>
            <a:endParaRPr lang="en-US" sz="2600" dirty="0"/>
          </a:p>
        </p:txBody>
      </p:sp>
      <p:graphicFrame>
        <p:nvGraphicFramePr>
          <p:cNvPr id="5" name="Table 4"/>
          <p:cNvGraphicFramePr>
            <a:graphicFrameLocks noGrp="1"/>
          </p:cNvGraphicFramePr>
          <p:nvPr/>
        </p:nvGraphicFramePr>
        <p:xfrm>
          <a:off x="5254625" y="1492251"/>
          <a:ext cx="3333750" cy="4222748"/>
        </p:xfrm>
        <a:graphic>
          <a:graphicData uri="http://schemas.openxmlformats.org/drawingml/2006/table">
            <a:tbl>
              <a:tblPr firstRow="1" bandRow="1">
                <a:tableStyleId>{9D7B26C5-4107-4FEC-AEDC-1716B250A1EF}</a:tableStyleId>
              </a:tblPr>
              <a:tblGrid>
                <a:gridCol w="3333750"/>
              </a:tblGrid>
              <a:tr h="1047840">
                <a:tc>
                  <a:txBody>
                    <a:bodyPr/>
                    <a:lstStyle/>
                    <a:p>
                      <a:r>
                        <a:rPr lang="en-US" sz="2000" dirty="0" smtClean="0"/>
                        <a:t>Bay Town Flu Season, 2013</a:t>
                      </a:r>
                      <a:endParaRPr lang="en-US" sz="2000" dirty="0"/>
                    </a:p>
                  </a:txBody>
                  <a:tcPr/>
                </a:tc>
              </a:tr>
              <a:tr h="830669">
                <a:tc>
                  <a:txBody>
                    <a:bodyPr/>
                    <a:lstStyle/>
                    <a:p>
                      <a:r>
                        <a:rPr lang="en-US" sz="2000" dirty="0" smtClean="0"/>
                        <a:t>Total population in Bay Town:</a:t>
                      </a:r>
                      <a:r>
                        <a:rPr lang="en-US" sz="2000" baseline="0" dirty="0" smtClean="0"/>
                        <a:t> 1,000</a:t>
                      </a:r>
                      <a:endParaRPr lang="en-US" sz="2000" dirty="0"/>
                    </a:p>
                  </a:txBody>
                  <a:tcPr/>
                </a:tc>
              </a:tr>
              <a:tr h="1252694">
                <a:tc>
                  <a:txBody>
                    <a:bodyPr/>
                    <a:lstStyle/>
                    <a:p>
                      <a:r>
                        <a:rPr lang="en-US" sz="2000" dirty="0" smtClean="0"/>
                        <a:t>People who had the flu in Bay Town</a:t>
                      </a:r>
                      <a:r>
                        <a:rPr lang="en-US" sz="2000" baseline="0" dirty="0" smtClean="0"/>
                        <a:t> in 2013</a:t>
                      </a:r>
                      <a:r>
                        <a:rPr lang="en-US" sz="2000" dirty="0" smtClean="0"/>
                        <a:t>:</a:t>
                      </a:r>
                      <a:r>
                        <a:rPr lang="en-US" sz="2000" baseline="0" dirty="0" smtClean="0"/>
                        <a:t> 100</a:t>
                      </a:r>
                    </a:p>
                  </a:txBody>
                  <a:tcPr/>
                </a:tc>
              </a:tr>
              <a:tr h="1091545">
                <a:tc>
                  <a:txBody>
                    <a:bodyPr/>
                    <a:lstStyle/>
                    <a:p>
                      <a:r>
                        <a:rPr lang="en-US" sz="2000" dirty="0" smtClean="0"/>
                        <a:t>Incidence</a:t>
                      </a:r>
                      <a:r>
                        <a:rPr lang="en-US" sz="2000" baseline="0" dirty="0" smtClean="0"/>
                        <a:t> rate: 100/1,000 or 100 out of 1,000</a:t>
                      </a:r>
                      <a:endParaRPr lang="en-US" sz="2000" dirty="0"/>
                    </a:p>
                  </a:txBody>
                  <a:tcPr/>
                </a:tc>
              </a:tr>
            </a:tbl>
          </a:graphicData>
        </a:graphic>
      </p:graphicFrame>
    </p:spTree>
    <p:extLst>
      <p:ext uri="{BB962C8B-B14F-4D97-AF65-F5344CB8AC3E}">
        <p14:creationId xmlns:p14="http://schemas.microsoft.com/office/powerpoint/2010/main" val="27475047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Let’s figure out the incidence of mononucleosis at Grant High School</a:t>
            </a:r>
            <a:endParaRPr lang="en-US" sz="2600" dirty="0"/>
          </a:p>
        </p:txBody>
      </p:sp>
      <p:sp>
        <p:nvSpPr>
          <p:cNvPr id="3" name="Text Placeholder 2"/>
          <p:cNvSpPr>
            <a:spLocks noGrp="1"/>
          </p:cNvSpPr>
          <p:nvPr>
            <p:ph type="body" sz="quarter" idx="13"/>
          </p:nvPr>
        </p:nvSpPr>
        <p:spPr>
          <a:xfrm>
            <a:off x="842963" y="5238750"/>
            <a:ext cx="7434138" cy="1016000"/>
          </a:xfrm>
        </p:spPr>
        <p:txBody>
          <a:bodyPr/>
          <a:lstStyle/>
          <a:p>
            <a:pPr marL="0" indent="0"/>
            <a:r>
              <a:rPr lang="en-US" sz="2000" dirty="0" smtClean="0"/>
              <a:t>Out of 1,200 students at Grant High School, there were four cases of measles during the 2012–2013 school year. What was the incidence rate for measles?</a:t>
            </a:r>
            <a:endParaRPr lang="en-US" sz="2000" dirty="0"/>
          </a:p>
        </p:txBody>
      </p:sp>
      <p:sp>
        <p:nvSpPr>
          <p:cNvPr id="4" name="Text Placeholder 3"/>
          <p:cNvSpPr>
            <a:spLocks noGrp="1"/>
          </p:cNvSpPr>
          <p:nvPr>
            <p:ph type="body" sz="quarter" idx="10"/>
          </p:nvPr>
        </p:nvSpPr>
        <p:spPr>
          <a:xfrm>
            <a:off x="344488" y="1412875"/>
            <a:ext cx="8443252" cy="3333749"/>
          </a:xfrm>
        </p:spPr>
        <p:txBody>
          <a:bodyPr/>
          <a:lstStyle/>
          <a:p>
            <a:r>
              <a:rPr lang="en-US" dirty="0" smtClean="0"/>
              <a:t>Grant High School has a population of 1,200 students. </a:t>
            </a:r>
          </a:p>
          <a:p>
            <a:r>
              <a:rPr lang="en-US" dirty="0" smtClean="0"/>
              <a:t>During the 2012–2013 school year, 10 students had the virus mononucleosis.</a:t>
            </a:r>
          </a:p>
          <a:p>
            <a:r>
              <a:rPr lang="en-US" dirty="0" smtClean="0"/>
              <a:t>Therefore, 10 out of 1,200, or 1 in 120 students, had mononucleosis during that school year. That’s the incidence rate.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0501" y="1266824"/>
            <a:ext cx="4984750" cy="4987926"/>
          </a:xfrm>
        </p:spPr>
        <p:txBody>
          <a:bodyPr/>
          <a:lstStyle/>
          <a:p>
            <a:pPr>
              <a:buFont typeface="Arial" pitchFamily="34" charset="0"/>
              <a:buChar char="•"/>
            </a:pPr>
            <a:r>
              <a:rPr lang="en-US" dirty="0" smtClean="0"/>
              <a:t>Like the incidence rate, prevalence is determined by creating a fraction. </a:t>
            </a:r>
          </a:p>
          <a:p>
            <a:pPr>
              <a:buFont typeface="Arial" pitchFamily="34" charset="0"/>
              <a:buChar char="•"/>
            </a:pPr>
            <a:r>
              <a:rPr lang="en-US" dirty="0" smtClean="0"/>
              <a:t>The numerator (top part) is the total number of individuals in a population suffering from a disease at a point in time.</a:t>
            </a:r>
          </a:p>
          <a:p>
            <a:pPr>
              <a:buFont typeface="Arial" pitchFamily="34" charset="0"/>
              <a:buChar char="•"/>
            </a:pPr>
            <a:r>
              <a:rPr lang="en-US" dirty="0" smtClean="0"/>
              <a:t>The denominator (bottom part) is the total population. </a:t>
            </a:r>
          </a:p>
          <a:p>
            <a:endParaRPr lang="en-US" dirty="0" smtClean="0"/>
          </a:p>
          <a:p>
            <a:pPr>
              <a:buFont typeface="Arial" pitchFamily="34" charset="0"/>
              <a:buChar char="•"/>
            </a:pPr>
            <a:endParaRPr lang="en-US" dirty="0" smtClean="0"/>
          </a:p>
          <a:p>
            <a:pPr>
              <a:buFont typeface="Arial" pitchFamily="34" charset="0"/>
              <a:buChar char="•"/>
            </a:pPr>
            <a:endParaRPr lang="en-US" dirty="0"/>
          </a:p>
        </p:txBody>
      </p:sp>
      <p:sp>
        <p:nvSpPr>
          <p:cNvPr id="3" name="Text Placeholder 2"/>
          <p:cNvSpPr>
            <a:spLocks noGrp="1"/>
          </p:cNvSpPr>
          <p:nvPr>
            <p:ph type="body" sz="quarter" idx="11"/>
          </p:nvPr>
        </p:nvSpPr>
        <p:spPr>
          <a:xfrm>
            <a:off x="0" y="0"/>
            <a:ext cx="8998527" cy="784225"/>
          </a:xfrm>
        </p:spPr>
        <p:txBody>
          <a:bodyPr/>
          <a:lstStyle/>
          <a:p>
            <a:pPr marL="0" indent="0"/>
            <a:r>
              <a:rPr lang="en-US" sz="2600" dirty="0" smtClean="0"/>
              <a:t>Prevalence measures how many people in a population are living with a disease</a:t>
            </a:r>
            <a:endParaRPr lang="en-US" sz="2600" dirty="0"/>
          </a:p>
        </p:txBody>
      </p:sp>
      <p:graphicFrame>
        <p:nvGraphicFramePr>
          <p:cNvPr id="5" name="Table 4"/>
          <p:cNvGraphicFramePr>
            <a:graphicFrameLocks noGrp="1"/>
          </p:cNvGraphicFramePr>
          <p:nvPr>
            <p:extLst>
              <p:ext uri="{D42A27DB-BD31-4B8C-83A1-F6EECF244321}">
                <p14:modId xmlns:p14="http://schemas.microsoft.com/office/powerpoint/2010/main" val="479995609"/>
              </p:ext>
            </p:extLst>
          </p:nvPr>
        </p:nvGraphicFramePr>
        <p:xfrm>
          <a:off x="5254625" y="1492251"/>
          <a:ext cx="3333750" cy="4222748"/>
        </p:xfrm>
        <a:graphic>
          <a:graphicData uri="http://schemas.openxmlformats.org/drawingml/2006/table">
            <a:tbl>
              <a:tblPr firstRow="1" bandRow="1">
                <a:tableStyleId>{9D7B26C5-4107-4FEC-AEDC-1716B250A1EF}</a:tableStyleId>
              </a:tblPr>
              <a:tblGrid>
                <a:gridCol w="3333750"/>
              </a:tblGrid>
              <a:tr h="1047840">
                <a:tc>
                  <a:txBody>
                    <a:bodyPr/>
                    <a:lstStyle/>
                    <a:p>
                      <a:r>
                        <a:rPr lang="en-US" sz="2000" dirty="0" smtClean="0"/>
                        <a:t>Depression in Bay Town, 2013</a:t>
                      </a:r>
                      <a:endParaRPr lang="en-US" sz="2000" dirty="0"/>
                    </a:p>
                  </a:txBody>
                  <a:tcPr/>
                </a:tc>
              </a:tr>
              <a:tr h="830669">
                <a:tc>
                  <a:txBody>
                    <a:bodyPr/>
                    <a:lstStyle/>
                    <a:p>
                      <a:r>
                        <a:rPr lang="en-US" sz="2000" dirty="0" smtClean="0"/>
                        <a:t>Total population in Bay Town:</a:t>
                      </a:r>
                      <a:r>
                        <a:rPr lang="en-US" sz="2000" baseline="0" dirty="0" smtClean="0"/>
                        <a:t> 1,000</a:t>
                      </a:r>
                      <a:endParaRPr lang="en-US" sz="2000" dirty="0"/>
                    </a:p>
                  </a:txBody>
                  <a:tcPr/>
                </a:tc>
              </a:tr>
              <a:tr h="1252694">
                <a:tc>
                  <a:txBody>
                    <a:bodyPr/>
                    <a:lstStyle/>
                    <a:p>
                      <a:r>
                        <a:rPr lang="en-US" sz="2000" dirty="0" smtClean="0"/>
                        <a:t>People who have</a:t>
                      </a:r>
                      <a:r>
                        <a:rPr lang="en-US" sz="2000" baseline="0" dirty="0" smtClean="0"/>
                        <a:t> been diagnosed and are living with depression: 50</a:t>
                      </a:r>
                    </a:p>
                  </a:txBody>
                  <a:tcPr/>
                </a:tc>
              </a:tr>
              <a:tr h="1091545">
                <a:tc>
                  <a:txBody>
                    <a:bodyPr/>
                    <a:lstStyle/>
                    <a:p>
                      <a:r>
                        <a:rPr lang="en-US" sz="2000" dirty="0" smtClean="0"/>
                        <a:t>Prevalence</a:t>
                      </a:r>
                      <a:r>
                        <a:rPr lang="en-US" sz="2000" baseline="0" dirty="0" smtClean="0"/>
                        <a:t>: 50/1,000 or 50 out of 1,000</a:t>
                      </a:r>
                      <a:endParaRPr lang="en-US" sz="2000" dirty="0"/>
                    </a:p>
                  </a:txBody>
                  <a:tcPr/>
                </a:tc>
              </a:tr>
            </a:tbl>
          </a:graphicData>
        </a:graphic>
      </p:graphicFrame>
    </p:spTree>
    <p:extLst>
      <p:ext uri="{BB962C8B-B14F-4D97-AF65-F5344CB8AC3E}">
        <p14:creationId xmlns:p14="http://schemas.microsoft.com/office/powerpoint/2010/main" val="274750474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AF 2011 PPT template_092211">
  <a:themeElements>
    <a:clrScheme name="test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st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90000"/>
          </a:lnSpc>
          <a:spcBef>
            <a:spcPct val="20000"/>
          </a:spcBef>
          <a:spcAft>
            <a:spcPct val="0"/>
          </a:spcAft>
          <a:buClr>
            <a:srgbClr val="2B5A9C"/>
          </a:buClr>
          <a:buSzPct val="60000"/>
          <a:buFont typeface="Times" pitchFamily="18" charset="0"/>
          <a:buNone/>
          <a:tabLst/>
          <a:defRPr kumimoji="0" lang="en-US" sz="2400" b="0" i="1"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90000"/>
          </a:lnSpc>
          <a:spcBef>
            <a:spcPct val="20000"/>
          </a:spcBef>
          <a:spcAft>
            <a:spcPct val="0"/>
          </a:spcAft>
          <a:buClr>
            <a:srgbClr val="2B5A9C"/>
          </a:buClr>
          <a:buSzPct val="60000"/>
          <a:buFont typeface="Times" pitchFamily="18" charset="0"/>
          <a:buNone/>
          <a:tabLst/>
          <a:defRPr kumimoji="0" lang="en-US" sz="2400" b="0" i="1" u="none" strike="noStrike" cap="none" normalizeH="0" baseline="0" smtClean="0">
            <a:ln>
              <a:noFill/>
            </a:ln>
            <a:solidFill>
              <a:schemeClr val="accent2"/>
            </a:solidFill>
            <a:effectLst/>
            <a:latin typeface="Arial" charset="0"/>
          </a:defRPr>
        </a:defPPr>
      </a:lstStyle>
    </a:lnDef>
  </a:objectDefaults>
  <a:extraClrSchemeLst>
    <a:extraClrScheme>
      <a:clrScheme name="test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st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st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st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st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st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st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st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st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st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st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st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NAF 2011 PPT template_092211</Template>
  <TotalTime>6262</TotalTime>
  <Words>1029</Words>
  <Application>Microsoft Macintosh PowerPoint</Application>
  <PresentationFormat>On-screen Show (4:3)</PresentationFormat>
  <Paragraphs>99</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NAF 2011 PPT template_092211</vt:lpstr>
      <vt:lpstr>Title page</vt:lpstr>
      <vt:lpstr>PowerPoint Presentation</vt:lpstr>
      <vt:lpstr>Looking at how long people live is just one way to measure health</vt:lpstr>
      <vt:lpstr>Information about illness and injury is also used to measure a health status</vt:lpstr>
      <vt:lpstr>Morbidity is another word for illness and injury</vt:lpstr>
      <vt:lpstr>Disability is a physical or mental condition that limits a person’s movements, senses, or activities</vt:lpstr>
      <vt:lpstr>Professionals use incidence and prevalence to measure the occurrence of disease in a population</vt:lpstr>
      <vt:lpstr>PowerPoint Presentation</vt:lpstr>
      <vt:lpstr>Let’s figure out the incidence of mononucleosis at Grant High School</vt:lpstr>
      <vt:lpstr>PowerPoint Presentation</vt:lpstr>
      <vt:lpstr>PowerPoint Presentation</vt:lpstr>
      <vt:lpstr>PowerPoint Presentation</vt:lpstr>
      <vt:lpstr>PowerPoint Presentation</vt:lpstr>
      <vt:lpstr>Health status indicators help professionals understand the status of health around the world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dc:creator>
  <cp:lastModifiedBy>Karen Chandler</cp:lastModifiedBy>
  <cp:revision>152</cp:revision>
  <dcterms:created xsi:type="dcterms:W3CDTF">2013-08-09T20:28:16Z</dcterms:created>
  <dcterms:modified xsi:type="dcterms:W3CDTF">2015-07-22T18:35:31Z</dcterms:modified>
</cp:coreProperties>
</file>