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1" r:id="rId4"/>
    <p:sldId id="262" r:id="rId5"/>
    <p:sldId id="263" r:id="rId6"/>
    <p:sldId id="264" r:id="rId7"/>
    <p:sldId id="265" r:id="rId8"/>
    <p:sldId id="266" r:id="rId9"/>
    <p:sldId id="267" r:id="rId10"/>
    <p:sldId id="274" r:id="rId11"/>
    <p:sldId id="268" r:id="rId12"/>
    <p:sldId id="269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9" d="100"/>
          <a:sy n="29" d="100"/>
        </p:scale>
        <p:origin x="-1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5C849EE-9217-024D-A555-ABC352E3787E}" type="datetimeFigureOut">
              <a:rPr lang="en-US" smtClean="0"/>
              <a:pPr/>
              <a:t>12/28/16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2D5DA4-B060-9948-9EA5-DF06EF32F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Imperialism-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Chests of Opium brought into China</a:t>
            </a:r>
            <a:endParaRPr lang="en-US" dirty="0"/>
          </a:p>
        </p:txBody>
      </p:sp>
      <p:pic>
        <p:nvPicPr>
          <p:cNvPr id="4" name="Content Placeholder 3" descr="http://www.angelfire.com/on3/goodmans/opiumchest.gif"/>
          <p:cNvPicPr>
            <a:picLocks noGrp="1"/>
          </p:cNvPicPr>
          <p:nvPr>
            <p:ph idx="1"/>
          </p:nvPr>
        </p:nvPicPr>
        <p:blipFill>
          <a:blip r:embed="rId2"/>
          <a:srcRect t="10361" b="10361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history of isolationism.</a:t>
            </a:r>
          </a:p>
          <a:p>
            <a:r>
              <a:rPr lang="en-US" dirty="0" smtClean="0"/>
              <a:t>Traded with China and Dutch.</a:t>
            </a:r>
          </a:p>
          <a:p>
            <a:r>
              <a:rPr lang="en-US" dirty="0" smtClean="0"/>
              <a:t>Had diplomatic contact with Korea.</a:t>
            </a:r>
          </a:p>
          <a:p>
            <a:endParaRPr lang="en-US" dirty="0" smtClean="0"/>
          </a:p>
          <a:p>
            <a:r>
              <a:rPr lang="en-US" dirty="0" smtClean="0"/>
              <a:t>US tried to bully their way into trade with Japan in 1853.</a:t>
            </a:r>
          </a:p>
          <a:p>
            <a:r>
              <a:rPr lang="en-US" dirty="0" smtClean="0"/>
              <a:t>In 1854, Treaty of Kanagawa opened two Japanese ports to US ships.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Japan then tried to force Korea into trade with  them in 1876.</a:t>
            </a:r>
          </a:p>
          <a:p>
            <a:r>
              <a:rPr lang="en-US" dirty="0" smtClean="0"/>
              <a:t>1885, China and Japan agreed to leave Korea alone. </a:t>
            </a:r>
          </a:p>
          <a:p>
            <a:r>
              <a:rPr lang="en-US" dirty="0" smtClean="0"/>
              <a:t>1894, China helped Korea to put down rebellions. Japan came in to fight out of fear the two countries would join economically at Japan’s expense.</a:t>
            </a:r>
          </a:p>
          <a:p>
            <a:r>
              <a:rPr lang="en-US" dirty="0" smtClean="0"/>
              <a:t>Japan had more power and ended up with colonial holdings in Korea.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 and Japan fought over Manchuria.</a:t>
            </a:r>
          </a:p>
          <a:p>
            <a:r>
              <a:rPr lang="en-US" dirty="0" smtClean="0"/>
              <a:t>Japan offered to give Russia Manchuria if they would stay out of Korea.</a:t>
            </a:r>
          </a:p>
          <a:p>
            <a:r>
              <a:rPr lang="en-US" dirty="0" smtClean="0"/>
              <a:t>Russia refused and the Russo-Japanese War began.</a:t>
            </a:r>
          </a:p>
          <a:p>
            <a:r>
              <a:rPr lang="en-US" dirty="0" smtClean="0"/>
              <a:t>Japan won.</a:t>
            </a:r>
          </a:p>
          <a:p>
            <a:r>
              <a:rPr lang="en-US" dirty="0" smtClean="0"/>
              <a:t>US helped negotiate the peace treaty which gave Japan the land holdings.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Panama Canal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wanted more control of trade.</a:t>
            </a:r>
          </a:p>
          <a:p>
            <a:r>
              <a:rPr lang="en-US" dirty="0" smtClean="0"/>
              <a:t>Offered money to Panama for right to build a canal to join Atlantic and Pacific Ocean without going around the tip of S. America.</a:t>
            </a:r>
          </a:p>
          <a:p>
            <a:r>
              <a:rPr lang="en-US" dirty="0" smtClean="0"/>
              <a:t>US helped Panama revolt against Columbia in exchange for building rights. </a:t>
            </a:r>
          </a:p>
          <a:p>
            <a:r>
              <a:rPr lang="en-US" dirty="0" smtClean="0"/>
              <a:t>Completed in 1914.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Controlled by Spain, then France (Napoleon), then control back to Mexico. </a:t>
            </a:r>
          </a:p>
          <a:p>
            <a:r>
              <a:rPr lang="en-US" dirty="0" smtClean="0"/>
              <a:t>US wanted to extend its territory west into land owned by Mexico.</a:t>
            </a:r>
          </a:p>
          <a:p>
            <a:r>
              <a:rPr lang="en-US" dirty="0" smtClean="0"/>
              <a:t>US did get Texas.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Africa dominated by Europe</a:t>
            </a:r>
          </a:p>
          <a:p>
            <a:r>
              <a:rPr lang="en-US" dirty="0" smtClean="0"/>
              <a:t>Ottoman empire dominated by Europe</a:t>
            </a:r>
          </a:p>
          <a:p>
            <a:r>
              <a:rPr lang="en-US" dirty="0" smtClean="0"/>
              <a:t>Britain imperialized India </a:t>
            </a:r>
          </a:p>
          <a:p>
            <a:r>
              <a:rPr lang="en-US" dirty="0" smtClean="0"/>
              <a:t>European control of Southeast Asia</a:t>
            </a:r>
          </a:p>
          <a:p>
            <a:r>
              <a:rPr lang="en-US" dirty="0" smtClean="0"/>
              <a:t>US imperialism of the Pacific Islands (Philippines and Hawaii)</a:t>
            </a:r>
          </a:p>
          <a:p>
            <a:r>
              <a:rPr lang="en-US" dirty="0" smtClean="0"/>
              <a:t>European control of China</a:t>
            </a:r>
          </a:p>
          <a:p>
            <a:r>
              <a:rPr lang="en-US" dirty="0" smtClean="0"/>
              <a:t>US economic control of Latin America and Mexico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Britain and US became main trading partners with Latin America.</a:t>
            </a:r>
          </a:p>
          <a:p>
            <a:r>
              <a:rPr lang="en-US" dirty="0" smtClean="0"/>
              <a:t>Latin America exported beef, fruits and vegetables.</a:t>
            </a:r>
          </a:p>
          <a:p>
            <a:r>
              <a:rPr lang="en-US" dirty="0" smtClean="0"/>
              <a:t>They imported manufactured goods and did not industrialize.</a:t>
            </a:r>
          </a:p>
          <a:p>
            <a:r>
              <a:rPr lang="en-US" dirty="0" smtClean="0"/>
              <a:t>US helped Latin America become independent of Spain.</a:t>
            </a:r>
          </a:p>
          <a:p>
            <a:pPr lvl="1"/>
            <a:r>
              <a:rPr lang="en-US" dirty="0" smtClean="0"/>
              <a:t>Unfortunately, US then put in own military government and controlled Puerto Rico, Guam and the Philippines. </a:t>
            </a:r>
          </a:p>
          <a:p>
            <a:pPr lvl="1"/>
            <a:r>
              <a:rPr lang="en-US" dirty="0" smtClean="0"/>
              <a:t>These became US territories.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1898- Spanish-American War</a:t>
            </a:r>
          </a:p>
          <a:p>
            <a:r>
              <a:rPr lang="en-US" dirty="0" smtClean="0"/>
              <a:t>US acquired the Philippine Islands, Puerto Rico, and Guam</a:t>
            </a:r>
          </a:p>
          <a:p>
            <a:r>
              <a:rPr lang="en-US" dirty="0" smtClean="0"/>
              <a:t>Had helped free Philippines from Spain and then took control themselves.</a:t>
            </a:r>
          </a:p>
          <a:p>
            <a:r>
              <a:rPr lang="en-US" dirty="0" smtClean="0"/>
              <a:t>Filipino nationalists fought the US but eventually lost.</a:t>
            </a:r>
          </a:p>
          <a:p>
            <a:r>
              <a:rPr lang="en-US" dirty="0" smtClean="0"/>
              <a:t>US built up the Philippine infrastructure, but also traded food crops for cash crops.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had long history of interest in Hawaii.</a:t>
            </a:r>
          </a:p>
          <a:p>
            <a:pPr lvl="1"/>
            <a:r>
              <a:rPr lang="en-US" dirty="0" smtClean="0"/>
              <a:t>Port on the way to China and East India</a:t>
            </a:r>
          </a:p>
          <a:p>
            <a:pPr lvl="1"/>
            <a:r>
              <a:rPr lang="en-US" dirty="0" smtClean="0"/>
              <a:t>Site of American sugar-cane plantations</a:t>
            </a:r>
          </a:p>
          <a:p>
            <a:r>
              <a:rPr lang="en-US" dirty="0" smtClean="0"/>
              <a:t>1890 McKinley Tariff Act eliminated tariffs on sugar and reduced profit.</a:t>
            </a:r>
          </a:p>
          <a:p>
            <a:r>
              <a:rPr lang="en-US" dirty="0" smtClean="0"/>
              <a:t>Plantation owners wanted to annex Hawaii so they could sell sugar for more, increasing profits.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Queen </a:t>
            </a:r>
            <a:r>
              <a:rPr lang="en-US" dirty="0" err="1" smtClean="0"/>
              <a:t>Liliuokalai</a:t>
            </a:r>
            <a:r>
              <a:rPr lang="en-US" dirty="0" smtClean="0"/>
              <a:t> attempted to restore political power to Hawaii that was currently in the hands of the American sugar planters.</a:t>
            </a:r>
          </a:p>
          <a:p>
            <a:r>
              <a:rPr lang="en-US" dirty="0" smtClean="0"/>
              <a:t>American businessmen overthrew her and named Sanford Dole as the president of the Republic of Hawaii.</a:t>
            </a:r>
          </a:p>
          <a:p>
            <a:r>
              <a:rPr lang="en-US" dirty="0" smtClean="0"/>
              <a:t>In 1898, Hawaii was annexed.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China resisted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China had a history of looking down on foreigners.</a:t>
            </a:r>
          </a:p>
          <a:p>
            <a:r>
              <a:rPr lang="en-US" dirty="0" smtClean="0"/>
              <a:t>In 1793, the Qing emperor and England’s King George III engaged in an exchange of sorts.</a:t>
            </a:r>
          </a:p>
          <a:p>
            <a:pPr lvl="1"/>
            <a:r>
              <a:rPr lang="en-US" dirty="0" smtClean="0"/>
              <a:t>England wanted full trade.</a:t>
            </a:r>
          </a:p>
          <a:p>
            <a:pPr lvl="1"/>
            <a:r>
              <a:rPr lang="en-US" dirty="0" smtClean="0"/>
              <a:t>China was self-sufficient.</a:t>
            </a:r>
          </a:p>
          <a:p>
            <a:pPr lvl="2"/>
            <a:r>
              <a:rPr lang="en-US" dirty="0" smtClean="0"/>
              <a:t>Crops: rice, maize, sweet potatoes and peanuts</a:t>
            </a:r>
          </a:p>
          <a:p>
            <a:pPr lvl="2"/>
            <a:r>
              <a:rPr lang="en-US" dirty="0" smtClean="0"/>
              <a:t>Mining industry: salt, tin, silver and iron</a:t>
            </a:r>
          </a:p>
          <a:p>
            <a:pPr lvl="2"/>
            <a:r>
              <a:rPr lang="en-US" dirty="0" smtClean="0"/>
              <a:t>Manufacturing industry</a:t>
            </a:r>
          </a:p>
          <a:p>
            <a:pPr lvl="2"/>
            <a:r>
              <a:rPr lang="en-US" dirty="0" smtClean="0"/>
              <a:t>Positive trade balance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Britain smuggled in opium to addict the Chinese.</a:t>
            </a:r>
          </a:p>
          <a:p>
            <a:r>
              <a:rPr lang="en-US" dirty="0" smtClean="0"/>
              <a:t>By 1835, 12 million were addicted.</a:t>
            </a:r>
          </a:p>
          <a:p>
            <a:r>
              <a:rPr lang="en-US" dirty="0" smtClean="0"/>
              <a:t>1939- Opium War</a:t>
            </a:r>
          </a:p>
          <a:p>
            <a:pPr lvl="1"/>
            <a:r>
              <a:rPr lang="en-US" dirty="0" smtClean="0"/>
              <a:t>China tried to stop British from bringing in Opium.</a:t>
            </a:r>
          </a:p>
          <a:p>
            <a:pPr lvl="1"/>
            <a:r>
              <a:rPr lang="en-US" dirty="0" smtClean="0"/>
              <a:t>Britain defeated China.</a:t>
            </a:r>
          </a:p>
          <a:p>
            <a:pPr lvl="1"/>
            <a:r>
              <a:rPr lang="en-US" dirty="0" smtClean="0"/>
              <a:t>Treaty of Nanjing gave Hong Kong to Britain.</a:t>
            </a:r>
          </a:p>
          <a:p>
            <a:r>
              <a:rPr lang="en-US" dirty="0" smtClean="0"/>
              <a:t>Later fighting internally to regain control, but China was no match for Britain and France.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Door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feared other countries gaining footing in China at US expense.</a:t>
            </a:r>
          </a:p>
          <a:p>
            <a:r>
              <a:rPr lang="en-US" dirty="0" smtClean="0"/>
              <a:t>Opened trade to all countries without colonization.</a:t>
            </a:r>
          </a:p>
          <a:p>
            <a:r>
              <a:rPr lang="en-US" dirty="0" smtClean="0"/>
              <a:t>Great for the other countries but did nothing to help China.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242</TotalTime>
  <Words>675</Words>
  <Application>Microsoft Macintosh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Venture</vt:lpstr>
      <vt:lpstr>Imperialism- Part 2</vt:lpstr>
      <vt:lpstr>Examples</vt:lpstr>
      <vt:lpstr>Latin America</vt:lpstr>
      <vt:lpstr>Philippines</vt:lpstr>
      <vt:lpstr>Hawaii</vt:lpstr>
      <vt:lpstr>PowerPoint Presentation</vt:lpstr>
      <vt:lpstr>China resisted</vt:lpstr>
      <vt:lpstr>PowerPoint Presentation</vt:lpstr>
      <vt:lpstr>Open Door Policy</vt:lpstr>
      <vt:lpstr>Chests of Opium brought into China</vt:lpstr>
      <vt:lpstr>Japan</vt:lpstr>
      <vt:lpstr>PowerPoint Presentation</vt:lpstr>
      <vt:lpstr>PowerPoint Presentation</vt:lpstr>
      <vt:lpstr>Panama Canal</vt:lpstr>
      <vt:lpstr>Mexico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Karen Chandler</cp:lastModifiedBy>
  <cp:revision>7</cp:revision>
  <dcterms:created xsi:type="dcterms:W3CDTF">2015-01-16T17:33:33Z</dcterms:created>
  <dcterms:modified xsi:type="dcterms:W3CDTF">2016-12-28T22:49:52Z</dcterms:modified>
</cp:coreProperties>
</file>