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68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1941-A151-9043-9E56-E48562766D9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4EED2-8ACE-714D-9609-D09658E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Realized it was a continent previously unknown to the Europeans</a:t>
            </a:r>
          </a:p>
          <a:p>
            <a:pPr lvl="1"/>
            <a:r>
              <a:rPr lang="en-US" dirty="0" smtClean="0"/>
              <a:t>Named it America</a:t>
            </a:r>
          </a:p>
          <a:p>
            <a:pPr lvl="1"/>
            <a:r>
              <a:rPr lang="en-US" dirty="0" smtClean="0"/>
              <a:t>A new map was drawn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Aztec and Inca civilizations</a:t>
            </a:r>
          </a:p>
          <a:p>
            <a:r>
              <a:rPr lang="en-US" dirty="0" smtClean="0"/>
              <a:t>Very well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 developed</a:t>
            </a:r>
            <a:r>
              <a:rPr lang="en-US" baseline="0" dirty="0" smtClean="0"/>
              <a:t> religion that included human sacrifice.</a:t>
            </a:r>
          </a:p>
          <a:p>
            <a:r>
              <a:rPr lang="en-US" baseline="0" dirty="0" smtClean="0"/>
              <a:t>Might that have made it easier for Europeans to justify conquering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 road system</a:t>
            </a:r>
          </a:p>
          <a:p>
            <a:r>
              <a:rPr lang="en-US" dirty="0" smtClean="0"/>
              <a:t>A government </a:t>
            </a:r>
          </a:p>
          <a:p>
            <a:r>
              <a:rPr lang="en-US" dirty="0" smtClean="0"/>
              <a:t>City of Machu Picchu, unknown to all but locals until 1911</a:t>
            </a:r>
          </a:p>
          <a:p>
            <a:r>
              <a:rPr lang="en-US" dirty="0" err="1" smtClean="0"/>
              <a:t>Neslled</a:t>
            </a:r>
            <a:r>
              <a:rPr lang="en-US" baseline="0" dirty="0" smtClean="0"/>
              <a:t> into the top of a mountain- had houses, temples and terraces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Europeans brought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clash over Ohio Valley between French and English  (English wanted to go west and French wanted to go south-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bumped into each other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1763- France lost all of land in North America to England.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 were more interested in beaver trade- English more into control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 and Indian War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names the English enemies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slavery: loss of culture, harsh</a:t>
            </a:r>
            <a:r>
              <a:rPr lang="en-US" baseline="0" dirty="0" smtClean="0"/>
              <a:t> life</a:t>
            </a:r>
          </a:p>
          <a:p>
            <a:r>
              <a:rPr lang="en-US" baseline="0" dirty="0" smtClean="0"/>
              <a:t>Did maintain songs and beliefs, but struggled to hold traditions</a:t>
            </a:r>
          </a:p>
          <a:p>
            <a:r>
              <a:rPr lang="en-US" baseline="0" dirty="0" smtClean="0"/>
              <a:t>Mixed races today, influenced by </a:t>
            </a:r>
            <a:r>
              <a:rPr lang="en-US" baseline="0" dirty="0" err="1" smtClean="0"/>
              <a:t>usic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EED2-8ACE-714D-9609-D09658E3C0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1,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Atlantic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53616"/>
            <a:ext cx="3309803" cy="8280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43490" y="861857"/>
            <a:ext cx="7024744" cy="1658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8a345fe612e8df61e350650e67a7f396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r="4658"/>
          <a:stretch>
            <a:fillRect/>
          </a:stretch>
        </p:blipFill>
        <p:spPr>
          <a:xfrm>
            <a:off x="1042988" y="862013"/>
            <a:ext cx="6777037" cy="4970462"/>
          </a:xfrm>
        </p:spPr>
      </p:pic>
    </p:spTree>
    <p:extLst>
      <p:ext uri="{BB962C8B-B14F-4D97-AF65-F5344CB8AC3E}">
        <p14:creationId xmlns:p14="http://schemas.microsoft.com/office/powerpoint/2010/main" val="91961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</a:t>
            </a:r>
            <a:endParaRPr lang="en-US" dirty="0"/>
          </a:p>
        </p:txBody>
      </p:sp>
      <p:pic>
        <p:nvPicPr>
          <p:cNvPr id="4" name="Content Placeholder 3" descr="9b145642adbf914d73e80873bc759e0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b="23172"/>
          <a:stretch>
            <a:fillRect/>
          </a:stretch>
        </p:blipFill>
        <p:spPr>
          <a:xfrm>
            <a:off x="1043492" y="1027664"/>
            <a:ext cx="7024742" cy="4804965"/>
          </a:xfrm>
        </p:spPr>
      </p:pic>
    </p:spTree>
    <p:extLst>
      <p:ext uri="{BB962C8B-B14F-4D97-AF65-F5344CB8AC3E}">
        <p14:creationId xmlns:p14="http://schemas.microsoft.com/office/powerpoint/2010/main" val="328768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721282f8edeb59702efa7da9bbe7f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9" y="1193952"/>
            <a:ext cx="7319529" cy="54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950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Spanish brought</a:t>
            </a:r>
            <a:br>
              <a:rPr lang="en-US" dirty="0" smtClean="0"/>
            </a:br>
            <a:r>
              <a:rPr lang="en-US" dirty="0" smtClean="0"/>
              <a:t>an end to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400957" cy="3508977"/>
          </a:xfrm>
        </p:spPr>
        <p:txBody>
          <a:bodyPr/>
          <a:lstStyle/>
          <a:p>
            <a:r>
              <a:rPr lang="en-US" dirty="0" smtClean="0"/>
              <a:t>Conquistadors conquered</a:t>
            </a:r>
          </a:p>
          <a:p>
            <a:r>
              <a:rPr lang="en-US" dirty="0"/>
              <a:t>O</a:t>
            </a:r>
            <a:r>
              <a:rPr lang="en-US" dirty="0" smtClean="0"/>
              <a:t>pened new trade routes</a:t>
            </a:r>
          </a:p>
          <a:p>
            <a:r>
              <a:rPr lang="en-US" dirty="0" smtClean="0"/>
              <a:t>Colonized for Spain and Portugal</a:t>
            </a:r>
          </a:p>
          <a:p>
            <a:r>
              <a:rPr lang="en-US" dirty="0" smtClean="0"/>
              <a:t>Forced Christianity</a:t>
            </a:r>
          </a:p>
          <a:p>
            <a:endParaRPr lang="en-US" dirty="0"/>
          </a:p>
        </p:txBody>
      </p:sp>
      <p:pic>
        <p:nvPicPr>
          <p:cNvPr id="4" name="Picture 3" descr="3bdbb48fcec0b710e3baff05e3697cc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41" y="793815"/>
            <a:ext cx="3616726" cy="50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fcb3827a19e6a21c9e00c81d0e5036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Europeans come to North America- 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French- Canada and Midwest</a:t>
            </a:r>
          </a:p>
          <a:p>
            <a:r>
              <a:rPr lang="en-US" dirty="0" smtClean="0"/>
              <a:t>English- Jamestown, Virginia- first permanent settlement and Plymouth- Puritan pilgrims</a:t>
            </a:r>
          </a:p>
          <a:p>
            <a:r>
              <a:rPr lang="en-US" dirty="0" smtClean="0"/>
              <a:t>Dutch- became New York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00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0413"/>
            <a:ext cx="7024744" cy="657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Clash</a:t>
            </a:r>
            <a:r>
              <a:rPr lang="is-I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38146"/>
            <a:ext cx="6777317" cy="1678353"/>
          </a:xfrm>
        </p:spPr>
        <p:txBody>
          <a:bodyPr/>
          <a:lstStyle/>
          <a:p>
            <a:r>
              <a:rPr lang="en-US" dirty="0" smtClean="0"/>
              <a:t>French and Indian War- 1754</a:t>
            </a:r>
          </a:p>
          <a:p>
            <a:r>
              <a:rPr lang="en-US" dirty="0" smtClean="0"/>
              <a:t>“Indians” helped the French</a:t>
            </a:r>
          </a:p>
          <a:p>
            <a:r>
              <a:rPr lang="en-US" dirty="0" smtClean="0"/>
              <a:t>Sever Years’ War- same war but in Europe </a:t>
            </a:r>
            <a:endParaRPr lang="en-US" dirty="0"/>
          </a:p>
        </p:txBody>
      </p:sp>
      <p:pic>
        <p:nvPicPr>
          <p:cNvPr id="5" name="Picture 4" descr="7yrwar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62" y="2686050"/>
            <a:ext cx="63722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51036"/>
            <a:ext cx="7024744" cy="1078113"/>
          </a:xfrm>
        </p:spPr>
        <p:txBody>
          <a:bodyPr>
            <a:normAutofit/>
          </a:bodyPr>
          <a:lstStyle/>
          <a:p>
            <a:r>
              <a:rPr lang="en-US" dirty="0" smtClean="0"/>
              <a:t>Slavery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“Indians” died, turned to African slaves</a:t>
            </a:r>
          </a:p>
          <a:p>
            <a:r>
              <a:rPr lang="en-US" dirty="0" smtClean="0"/>
              <a:t>Workers needed for plantations in North and South America</a:t>
            </a:r>
          </a:p>
          <a:p>
            <a:r>
              <a:rPr lang="en-US" dirty="0" smtClean="0"/>
              <a:t>Tobacco, sugar, coffee</a:t>
            </a:r>
          </a:p>
          <a:p>
            <a:r>
              <a:rPr lang="en-US" dirty="0" smtClean="0"/>
              <a:t>African rules sold their own people</a:t>
            </a:r>
          </a:p>
          <a:p>
            <a:r>
              <a:rPr lang="en-US" dirty="0" smtClean="0"/>
              <a:t>Established the Triangular Trade </a:t>
            </a:r>
          </a:p>
          <a:p>
            <a:pPr lvl="1"/>
            <a:r>
              <a:rPr lang="en-US" dirty="0" smtClean="0"/>
              <a:t>Middle Passage- slave portion of the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6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08" y="287498"/>
            <a:ext cx="7319525" cy="956984"/>
          </a:xfrm>
        </p:spPr>
        <p:txBody>
          <a:bodyPr>
            <a:normAutofit/>
          </a:bodyPr>
          <a:lstStyle/>
          <a:p>
            <a:r>
              <a:rPr lang="en-US" dirty="0" smtClean="0"/>
              <a:t>Caribbean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08" y="1983445"/>
            <a:ext cx="2085762" cy="35089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35554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244481"/>
            <a:ext cx="7675843" cy="5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Capitalism hits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revolution</a:t>
            </a:r>
          </a:p>
          <a:p>
            <a:r>
              <a:rPr lang="en-US" dirty="0" smtClean="0"/>
              <a:t>New business practices</a:t>
            </a:r>
          </a:p>
          <a:p>
            <a:r>
              <a:rPr lang="en-US" dirty="0" smtClean="0"/>
              <a:t>Capitalism: private ownership and right to profit</a:t>
            </a:r>
          </a:p>
          <a:p>
            <a:r>
              <a:rPr lang="en-US" dirty="0" smtClean="0"/>
              <a:t>Joint stock companies pooled investment and shared profits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0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did Columbus sail for?</a:t>
            </a:r>
          </a:p>
          <a:p>
            <a:r>
              <a:rPr lang="en-US" dirty="0" smtClean="0"/>
              <a:t>What was his “mission?”</a:t>
            </a:r>
          </a:p>
          <a:p>
            <a:r>
              <a:rPr lang="en-US" dirty="0" smtClean="0"/>
              <a:t>Was </a:t>
            </a:r>
            <a:r>
              <a:rPr lang="en-US" dirty="0" smtClean="0"/>
              <a:t>he successful?</a:t>
            </a:r>
          </a:p>
          <a:p>
            <a:r>
              <a:rPr lang="en-US" dirty="0" smtClean="0"/>
              <a:t>Why did he call the people in the Americas Indians?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got raw materials from colonies</a:t>
            </a:r>
          </a:p>
          <a:p>
            <a:r>
              <a:rPr lang="en-US" dirty="0" smtClean="0"/>
              <a:t>Made product and sold it back to colonies</a:t>
            </a:r>
          </a:p>
          <a:p>
            <a:r>
              <a:rPr lang="en-US" dirty="0" smtClean="0"/>
              <a:t>Goal was more gold and silver and a favorable trade balance</a:t>
            </a:r>
          </a:p>
          <a:p>
            <a:r>
              <a:rPr lang="en-US" dirty="0" smtClean="0"/>
              <a:t>As colonies grew, they became a strong market for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2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0" b="19880"/>
          <a:stretch>
            <a:fillRect/>
          </a:stretch>
        </p:blipFill>
        <p:spPr>
          <a:xfrm>
            <a:off x="622978" y="790617"/>
            <a:ext cx="7820809" cy="5606190"/>
          </a:xfrm>
        </p:spPr>
      </p:pic>
    </p:spTree>
    <p:extLst>
      <p:ext uri="{BB962C8B-B14F-4D97-AF65-F5344CB8AC3E}">
        <p14:creationId xmlns:p14="http://schemas.microsoft.com/office/powerpoint/2010/main" val="417778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1492, Columbus sailed the ocean blue</a:t>
            </a:r>
          </a:p>
          <a:p>
            <a:pPr lvl="1"/>
            <a:r>
              <a:rPr lang="en-US" dirty="0" smtClean="0"/>
              <a:t>To find land around the Bahamas instead of Asia as planned</a:t>
            </a:r>
          </a:p>
          <a:p>
            <a:pPr lvl="1"/>
            <a:r>
              <a:rPr lang="en-US" dirty="0" smtClean="0"/>
              <a:t>Claimed land for Spain</a:t>
            </a:r>
          </a:p>
          <a:p>
            <a:pPr lvl="1"/>
            <a:r>
              <a:rPr lang="en-US" dirty="0" smtClean="0"/>
              <a:t>What impact did this have on the native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00px-Viajes_de_colon_en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1367"/>
          <a:stretch>
            <a:fillRect/>
          </a:stretch>
        </p:blipFill>
        <p:spPr>
          <a:xfrm>
            <a:off x="1043490" y="1389287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11258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Others followed Columbus’s lead through the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Portuguese claimed Brazil</a:t>
            </a:r>
          </a:p>
          <a:p>
            <a:r>
              <a:rPr lang="en-US" dirty="0" err="1" smtClean="0"/>
              <a:t>Americo</a:t>
            </a:r>
            <a:r>
              <a:rPr lang="en-US" dirty="0" smtClean="0"/>
              <a:t> Vespucci sailed the coast of South America</a:t>
            </a:r>
          </a:p>
          <a:p>
            <a:r>
              <a:rPr lang="en-US" dirty="0" smtClean="0"/>
              <a:t>Magellan sailed around the world</a:t>
            </a:r>
          </a:p>
          <a:p>
            <a:r>
              <a:rPr lang="en-US" dirty="0" smtClean="0"/>
              <a:t>Spain conquered the Aztecs and Incas of South America and Mexico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3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32133"/>
          </a:xfrm>
        </p:spPr>
        <p:txBody>
          <a:bodyPr/>
          <a:lstStyle/>
          <a:p>
            <a:pPr algn="ctr"/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45686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4" y="2041625"/>
            <a:ext cx="66579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1989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893711"/>
            <a:ext cx="6858537" cy="50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43490" y="748455"/>
            <a:ext cx="7024744" cy="2792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38146"/>
            <a:ext cx="6777317" cy="4494483"/>
          </a:xfrm>
        </p:spPr>
        <p:txBody>
          <a:bodyPr/>
          <a:lstStyle/>
          <a:p>
            <a:r>
              <a:rPr lang="en-US" dirty="0" smtClean="0"/>
              <a:t>What peoples were already in the Americas?</a:t>
            </a:r>
          </a:p>
          <a:p>
            <a:r>
              <a:rPr lang="en-US" dirty="0" smtClean="0"/>
              <a:t>Were they civilizations?</a:t>
            </a:r>
          </a:p>
          <a:p>
            <a:pPr lvl="1"/>
            <a:r>
              <a:rPr lang="en-US" dirty="0" smtClean="0"/>
              <a:t>Tenochtitlan was the Aztec capital</a:t>
            </a:r>
          </a:p>
          <a:p>
            <a:pPr lvl="1"/>
            <a:r>
              <a:rPr lang="en-US" dirty="0" smtClean="0"/>
              <a:t>Current Mexico City</a:t>
            </a:r>
          </a:p>
          <a:p>
            <a:pPr lvl="1"/>
            <a:r>
              <a:rPr lang="en-US" dirty="0" smtClean="0"/>
              <a:t>Traveled along canals</a:t>
            </a:r>
          </a:p>
          <a:p>
            <a:pPr lvl="1"/>
            <a:r>
              <a:rPr lang="en-US" dirty="0" smtClean="0"/>
              <a:t>Had toilets in the homes of the rich</a:t>
            </a:r>
          </a:p>
          <a:p>
            <a:pPr lvl="1"/>
            <a:r>
              <a:rPr lang="en-US" dirty="0" smtClean="0"/>
              <a:t>People cleaned the streets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1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Aztecs</a:t>
            </a:r>
            <a:endParaRPr lang="en-US" dirty="0"/>
          </a:p>
        </p:txBody>
      </p:sp>
      <p:pic>
        <p:nvPicPr>
          <p:cNvPr id="4" name="Content Placeholder 3" descr="tenochtitlan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2729"/>
          <a:stretch>
            <a:fillRect/>
          </a:stretch>
        </p:blipFill>
        <p:spPr>
          <a:xfrm>
            <a:off x="1042988" y="1027113"/>
            <a:ext cx="6777037" cy="4805362"/>
          </a:xfrm>
        </p:spPr>
      </p:pic>
    </p:spTree>
    <p:extLst>
      <p:ext uri="{BB962C8B-B14F-4D97-AF65-F5344CB8AC3E}">
        <p14:creationId xmlns:p14="http://schemas.microsoft.com/office/powerpoint/2010/main" val="788139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84</TotalTime>
  <Words>500</Words>
  <Application>Microsoft Macintosh PowerPoint</Application>
  <PresentationFormat>On-screen Show (4:3)</PresentationFormat>
  <Paragraphs>87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The Atlantic World</vt:lpstr>
      <vt:lpstr>Columbus</vt:lpstr>
      <vt:lpstr>PowerPoint Presentation</vt:lpstr>
      <vt:lpstr>PowerPoint Presentation</vt:lpstr>
      <vt:lpstr>Others followed Columbus’s lead through the 16th century</vt:lpstr>
      <vt:lpstr>Columbian Exchange</vt:lpstr>
      <vt:lpstr>PowerPoint Presentation</vt:lpstr>
      <vt:lpstr>PowerPoint Presentation</vt:lpstr>
      <vt:lpstr>Aztecs</vt:lpstr>
      <vt:lpstr>PowerPoint Presentation</vt:lpstr>
      <vt:lpstr>Ha</vt:lpstr>
      <vt:lpstr>Incas</vt:lpstr>
      <vt:lpstr>Spanish brought an end to them</vt:lpstr>
      <vt:lpstr>PowerPoint Presentation</vt:lpstr>
      <vt:lpstr>Europeans come to North America-  17th Century</vt:lpstr>
      <vt:lpstr>Clash…..</vt:lpstr>
      <vt:lpstr>Slavery </vt:lpstr>
      <vt:lpstr>Caribbean Islands</vt:lpstr>
      <vt:lpstr>Capitalism hits the Americas</vt:lpstr>
      <vt:lpstr>Mercantilism</vt:lpstr>
      <vt:lpstr>PowerPoint Presentation</vt:lpstr>
      <vt:lpstr>PowerPoint Presentation</vt:lpstr>
    </vt:vector>
  </TitlesOfParts>
  <Company>CORE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Atlantic World</dc:title>
  <dc:creator>Karen Chandler</dc:creator>
  <cp:lastModifiedBy>Karen Chandler</cp:lastModifiedBy>
  <cp:revision>10</cp:revision>
  <dcterms:created xsi:type="dcterms:W3CDTF">2017-10-01T03:34:02Z</dcterms:created>
  <dcterms:modified xsi:type="dcterms:W3CDTF">2017-10-02T03:05:36Z</dcterms:modified>
</cp:coreProperties>
</file>