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72" r:id="rId10"/>
    <p:sldId id="27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D915-65B0-5648-A142-B2F0D085DDE6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Causes of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Enlightenment and </a:t>
            </a:r>
          </a:p>
          <a:p>
            <a:r>
              <a:rPr lang="en-US" dirty="0" smtClean="0"/>
              <a:t>Absolutism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12900"/>
            <a:ext cx="64770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Injustices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were not treated fairly/equally</a:t>
            </a:r>
          </a:p>
          <a:p>
            <a:pPr lvl="1"/>
            <a:r>
              <a:rPr lang="en-US" dirty="0" smtClean="0"/>
              <a:t>King Phillip II of Spain- Spanish Inquisition against all Protestants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Peter the Great of Russia- forced all citizens into military or government projects, dependent on class. Also, tortured and killed any who challenged him.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324" y="2382857"/>
            <a:ext cx="2708282" cy="1960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Intolerance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King Phillip II of Spain- Spanish Inquisition against all Protestants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developed a pride in there country and its people. </a:t>
            </a:r>
          </a:p>
          <a:p>
            <a:r>
              <a:rPr lang="en-US" dirty="0" smtClean="0"/>
              <a:t>Desire rose to be independent.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8" y="274638"/>
            <a:ext cx="8639752" cy="6479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Heavily influenced by :</a:t>
            </a:r>
            <a:endParaRPr lang="en-US" dirty="0" smtClean="0"/>
          </a:p>
          <a:p>
            <a:pPr lvl="1"/>
            <a:r>
              <a:rPr lang="en-US" dirty="0" smtClean="0"/>
              <a:t>Locke- social contract theory</a:t>
            </a:r>
          </a:p>
          <a:p>
            <a:pPr lvl="2"/>
            <a:r>
              <a:rPr lang="en-US" dirty="0" smtClean="0"/>
              <a:t>Right of citizens to revolt</a:t>
            </a:r>
          </a:p>
          <a:p>
            <a:pPr lvl="2"/>
            <a:r>
              <a:rPr lang="en-US" dirty="0" smtClean="0"/>
              <a:t>Life, liberty and property- natural rights</a:t>
            </a:r>
          </a:p>
          <a:p>
            <a:pPr lvl="1"/>
            <a:r>
              <a:rPr lang="en-US" dirty="0" smtClean="0"/>
              <a:t>Voltaire- freedom of religion and separation of church and state</a:t>
            </a:r>
          </a:p>
          <a:p>
            <a:pPr lvl="1"/>
            <a:r>
              <a:rPr lang="en-US" dirty="0" smtClean="0"/>
              <a:t>Rousseau- government by the people</a:t>
            </a:r>
          </a:p>
          <a:p>
            <a:pPr lvl="2"/>
            <a:r>
              <a:rPr lang="en-US" dirty="0" smtClean="0"/>
              <a:t>Protection of all through democracy</a:t>
            </a:r>
            <a:endParaRPr lang="en-US" dirty="0" smtClean="0"/>
          </a:p>
          <a:p>
            <a:pPr lvl="1"/>
            <a:r>
              <a:rPr lang="en-US" dirty="0" smtClean="0"/>
              <a:t>Hobbes- absolute sovereign to protect people equally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 European intellectual movement of the late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 emphasizing reason and individualism rather than tradition.	</a:t>
            </a:r>
            <a:endParaRPr lang="en-US" dirty="0" smtClean="0"/>
          </a:p>
          <a:p>
            <a:pPr marL="342900" lvl="1" indent="-342900">
              <a:buNone/>
            </a:pPr>
            <a:r>
              <a:rPr lang="en-US" dirty="0" smtClean="0"/>
              <a:t>                  </a:t>
            </a:r>
          </a:p>
          <a:p>
            <a:pPr marL="342900" lvl="1" indent="-342900">
              <a:buNone/>
            </a:pPr>
            <a:r>
              <a:rPr lang="en-US" dirty="0" smtClean="0"/>
              <a:t>				New and better ways of doing things</a:t>
            </a:r>
          </a:p>
          <a:p>
            <a:pPr lvl="1">
              <a:buNone/>
            </a:pPr>
            <a:r>
              <a:rPr lang="en-US" dirty="0" smtClean="0"/>
              <a:t>					New ways of thinking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enlightenment ideas?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would this make people look towards change?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Europe’s exploration and colonization of far-off lands brought new experiences, ideas and challenges.  There was a dramatic explosion in intellectual activity.</a:t>
            </a:r>
          </a:p>
          <a:p>
            <a:r>
              <a:rPr lang="en-US" dirty="0" smtClean="0"/>
              <a:t>To continue exploration and control colonization, it often became necessary to have a stronger centralized government.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2632"/>
            <a:ext cx="8229600" cy="3853531"/>
          </a:xfrm>
        </p:spPr>
        <p:txBody>
          <a:bodyPr/>
          <a:lstStyle/>
          <a:p>
            <a:r>
              <a:rPr lang="en-US" dirty="0" smtClean="0"/>
              <a:t>Ruled by divine right</a:t>
            </a:r>
          </a:p>
          <a:p>
            <a:r>
              <a:rPr lang="en-US" dirty="0" smtClean="0"/>
              <a:t>Ruled absolutely</a:t>
            </a:r>
          </a:p>
          <a:p>
            <a:r>
              <a:rPr lang="en-US" dirty="0" smtClean="0"/>
              <a:t>Government was centralized and crossed all parts of life</a:t>
            </a:r>
          </a:p>
          <a:p>
            <a:r>
              <a:rPr lang="en-US" dirty="0" smtClean="0"/>
              <a:t>No checks and balances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an unpopular way to rule.</a:t>
            </a:r>
          </a:p>
          <a:p>
            <a:pPr lvl="1"/>
            <a:r>
              <a:rPr lang="en-US" dirty="0" smtClean="0"/>
              <a:t>Initially, helped secure the country</a:t>
            </a:r>
          </a:p>
          <a:p>
            <a:pPr lvl="2"/>
            <a:r>
              <a:rPr lang="en-US" dirty="0" smtClean="0"/>
              <a:t>Economics improved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Later, led to unrest.</a:t>
            </a:r>
          </a:p>
          <a:p>
            <a:endParaRPr lang="en-US" dirty="0" smtClean="0"/>
          </a:p>
          <a:p>
            <a:r>
              <a:rPr lang="en-US" dirty="0" smtClean="0"/>
              <a:t>What kind of government would Locke suggest</a:t>
            </a:r>
            <a:r>
              <a:rPr lang="en-US" dirty="0"/>
              <a:t>?</a:t>
            </a:r>
            <a:r>
              <a:rPr lang="en-US" dirty="0" smtClean="0"/>
              <a:t>  How about Rousseau?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monarchs spent without and checks and balances</a:t>
            </a:r>
          </a:p>
          <a:p>
            <a:pPr lvl="1"/>
            <a:r>
              <a:rPr lang="en-US" dirty="0" smtClean="0"/>
              <a:t>All heavily taxed the people</a:t>
            </a:r>
          </a:p>
          <a:p>
            <a:pPr lvl="1"/>
            <a:r>
              <a:rPr lang="en-US" dirty="0" smtClean="0"/>
              <a:t>Borrowed to meet expenses </a:t>
            </a:r>
          </a:p>
          <a:p>
            <a:pPr lvl="1"/>
            <a:r>
              <a:rPr lang="en-US" dirty="0" smtClean="0"/>
              <a:t>Fought wars that were very expensive</a:t>
            </a:r>
          </a:p>
          <a:p>
            <a:pPr lvl="2"/>
            <a:r>
              <a:rPr lang="en-US" dirty="0" smtClean="0"/>
              <a:t>King Phillip II of Spain</a:t>
            </a:r>
          </a:p>
          <a:p>
            <a:pPr lvl="2"/>
            <a:r>
              <a:rPr lang="en-US" dirty="0" smtClean="0"/>
              <a:t>Louis XIV bankrupted France</a:t>
            </a:r>
          </a:p>
          <a:p>
            <a:pPr lvl="1"/>
            <a:r>
              <a:rPr lang="en-US" dirty="0" smtClean="0"/>
              <a:t>Built palaces</a:t>
            </a:r>
          </a:p>
          <a:p>
            <a:pPr lvl="2"/>
            <a:r>
              <a:rPr lang="en-US" dirty="0" smtClean="0"/>
              <a:t>Versailles: King Louis XIV of France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69950"/>
            <a:ext cx="7620000" cy="511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341</Words>
  <Application>Microsoft Macintosh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Causes of Revolutions</vt:lpstr>
      <vt:lpstr>Enlightenment</vt:lpstr>
      <vt:lpstr>Slide 3</vt:lpstr>
      <vt:lpstr>Slide 4</vt:lpstr>
      <vt:lpstr>Exploration and Colonization</vt:lpstr>
      <vt:lpstr>Absolute Monarchs</vt:lpstr>
      <vt:lpstr>Slide 7</vt:lpstr>
      <vt:lpstr>Economic Problems</vt:lpstr>
      <vt:lpstr>Slide 9</vt:lpstr>
      <vt:lpstr>Slide 10</vt:lpstr>
      <vt:lpstr>Social Injustices</vt:lpstr>
      <vt:lpstr>Religious Intolerance</vt:lpstr>
      <vt:lpstr>Nationalism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of Revolutions</dc:title>
  <dc:creator>admin</dc:creator>
  <cp:lastModifiedBy>admin</cp:lastModifiedBy>
  <cp:revision>3</cp:revision>
  <dcterms:created xsi:type="dcterms:W3CDTF">2014-10-10T17:35:59Z</dcterms:created>
  <dcterms:modified xsi:type="dcterms:W3CDTF">2014-10-10T19:30:37Z</dcterms:modified>
</cp:coreProperties>
</file>